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778" r:id="rId2"/>
    <p:sldId id="860" r:id="rId3"/>
    <p:sldId id="861" r:id="rId4"/>
    <p:sldId id="862" r:id="rId5"/>
    <p:sldId id="863" r:id="rId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DDDDD"/>
    <a:srgbClr val="FFCCFF"/>
    <a:srgbClr val="000099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1292653-6D28-1A4E-9097-8CD0CA4FA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ACCD5E27-021E-054B-84DE-C100B224ED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11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36EC43F-D216-5A49-9D19-ED7984D96B3C}" type="slidenum">
              <a:rPr lang="en-US" i="0" smtClean="0">
                <a:latin typeface="Times New Roman" charset="0"/>
              </a:rPr>
              <a:pPr>
                <a:defRPr/>
              </a:pPr>
              <a:t>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C815FD5-B57F-A44A-87F2-BF696E2DEF6E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3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Layer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4-</a:t>
            </a:r>
            <a:fld id="{7EFC9773-7379-5049-A6C9-0C8EEEC5C5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3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572125" y="6486525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Data Link Layer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81975" y="6486525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5-</a:t>
            </a:r>
            <a:fld id="{9AB7E571-4613-BD47-B8AF-E4769FE4BB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070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572125" y="6486525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Data Link 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81975" y="6486525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5-</a:t>
            </a:r>
            <a:fld id="{D0626857-DD43-9D46-91D4-DEBFBA1258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814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>
            <a:spLocks noChangeArrowheads="1"/>
          </p:cNvSpPr>
          <p:nvPr/>
        </p:nvSpPr>
        <p:spPr bwMode="auto"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ts val="3063"/>
              </a:lnSpc>
            </a:pPr>
            <a:r>
              <a:rPr lang="en-US" sz="2800" i="1" dirty="0">
                <a:solidFill>
                  <a:srgbClr val="008000"/>
                </a:solidFill>
                <a:cs typeface="Arial" charset="0"/>
              </a:rPr>
              <a:t>Computer Networking: A Top Down Approach </a:t>
            </a:r>
            <a:br>
              <a:rPr lang="en-US" sz="2800" dirty="0">
                <a:solidFill>
                  <a:srgbClr val="008000"/>
                </a:solidFill>
                <a:cs typeface="Arial" charset="0"/>
              </a:rPr>
            </a:br>
            <a:endParaRPr lang="en-US" sz="2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40962" name="Text Box 6"/>
          <p:cNvSpPr txBox="1">
            <a:spLocks noChangeArrowheads="1"/>
          </p:cNvSpPr>
          <p:nvPr/>
        </p:nvSpPr>
        <p:spPr bwMode="auto"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A note on the use of these Powerpoint slides:</a:t>
            </a:r>
          </a:p>
          <a:p>
            <a:r>
              <a:rPr lang="en-US" sz="1200" dirty="0"/>
              <a:t>We</a:t>
            </a:r>
            <a:r>
              <a:rPr lang="ja-JP" altLang="en-US" sz="1200" dirty="0"/>
              <a:t>’</a:t>
            </a:r>
            <a:r>
              <a:rPr lang="en-US" altLang="ja-JP" sz="1200" dirty="0"/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200" i="1" dirty="0"/>
              <a:t>lot</a:t>
            </a:r>
            <a:r>
              <a:rPr lang="en-US" altLang="ja-JP" sz="1200" dirty="0"/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sz="1400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1400" dirty="0">
              <a:latin typeface="Gill Sans MT" charset="0"/>
            </a:endParaRP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use these slides (e.g., in a class) that you mention their source (after all, we</a:t>
            </a:r>
            <a:r>
              <a:rPr lang="ja-JP" altLang="en-US" sz="1200" dirty="0"/>
              <a:t>’</a:t>
            </a:r>
            <a:r>
              <a:rPr lang="en-US" altLang="ja-JP" sz="1200" dirty="0"/>
              <a:t>d like people to use our book!)</a:t>
            </a: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post any slides on a www site, that you note that they are adapted from (or perhaps identical to) our slides, and note our copyright of this material.</a:t>
            </a:r>
          </a:p>
          <a:p>
            <a:pPr>
              <a:buClr>
                <a:schemeClr val="accent2"/>
              </a:buClr>
              <a:buFont typeface="Wingdings" charset="0"/>
              <a:buChar char="q"/>
              <a:defRPr/>
            </a:pPr>
            <a:endParaRPr lang="en-US" sz="1200" dirty="0"/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charset="0"/>
              <a:buNone/>
              <a:defRPr/>
            </a:pPr>
            <a:r>
              <a:rPr lang="en-US" sz="1200" dirty="0"/>
              <a:t>Thanks and enjoy!  JFK/KWR</a:t>
            </a:r>
          </a:p>
          <a:p>
            <a:pPr>
              <a:lnSpc>
                <a:spcPct val="85000"/>
              </a:lnSpc>
              <a:defRPr/>
            </a:pPr>
            <a:endParaRPr lang="en-US" sz="1200" dirty="0"/>
          </a:p>
          <a:p>
            <a:pPr>
              <a:defRPr/>
            </a:pPr>
            <a:r>
              <a:rPr lang="en-US" sz="1200" dirty="0"/>
              <a:t>     All material copyright 1996-2016</a:t>
            </a:r>
          </a:p>
          <a:p>
            <a:pPr>
              <a:defRPr/>
            </a:pPr>
            <a:r>
              <a:rPr lang="en-US" sz="1200" dirty="0"/>
              <a:t>     J.F Kurose and K.W. Ross, All Rights Reserved</a:t>
            </a:r>
          </a:p>
        </p:txBody>
      </p:sp>
      <p:pic>
        <p:nvPicPr>
          <p:cNvPr id="4096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" descr="kurose7e_cover_smal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dirty="0">
                <a:solidFill>
                  <a:srgbClr val="008000"/>
                </a:solidFill>
                <a:cs typeface="Arial" charset="0"/>
              </a:rPr>
              <a:t>7</a:t>
            </a:r>
            <a:r>
              <a:rPr lang="en-US" baseline="30000" dirty="0">
                <a:solidFill>
                  <a:srgbClr val="008000"/>
                </a:solidFill>
                <a:cs typeface="Arial" charset="0"/>
              </a:rPr>
              <a:t>th</a:t>
            </a:r>
            <a:r>
              <a:rPr lang="en-US" dirty="0">
                <a:solidFill>
                  <a:srgbClr val="008000"/>
                </a:solidFill>
                <a:cs typeface="Arial" charset="0"/>
              </a:rPr>
              <a:t> edition 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dirty="0">
                <a:solidFill>
                  <a:srgbClr val="008000"/>
                </a:solidFill>
                <a:cs typeface="Arial" charset="0"/>
              </a:rPr>
              <a:t>Jim Kurose, Keith Ross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Pearson/Addison Wesley</a:t>
            </a:r>
            <a:br>
              <a:rPr lang="en-US" sz="1400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April 2016</a:t>
            </a: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371475" y="715963"/>
            <a:ext cx="4487863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Chapter 6</a:t>
            </a:r>
            <a:br>
              <a:rPr lang="en-US" sz="4800" dirty="0">
                <a:solidFill>
                  <a:srgbClr val="000099"/>
                </a:solidFill>
                <a:latin typeface="Gill Sans MT" charset="0"/>
                <a:cs typeface="Arial" charset="0"/>
              </a:rPr>
            </a:b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The Link Layer </a:t>
            </a:r>
          </a:p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and LANs</a:t>
            </a:r>
          </a:p>
        </p:txBody>
      </p:sp>
      <p:pic>
        <p:nvPicPr>
          <p:cNvPr id="40968" name="Picture 9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389188"/>
            <a:ext cx="38909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254019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7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6.4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solidFill>
                  <a:srgbClr val="000000"/>
                </a:solidFill>
                <a:latin typeface="Gill Sans MT" charset="0"/>
                <a:cs typeface="+mn-cs"/>
              </a:rPr>
              <a:t>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6.6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280244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5"/>
          <p:cNvSpPr>
            <a:spLocks noGrp="1" noChangeArrowheads="1"/>
          </p:cNvSpPr>
          <p:nvPr>
            <p:ph type="title"/>
          </p:nvPr>
        </p:nvSpPr>
        <p:spPr>
          <a:xfrm>
            <a:off x="546100" y="115888"/>
            <a:ext cx="7772400" cy="9366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Data center networks </a:t>
            </a:r>
          </a:p>
        </p:txBody>
      </p:sp>
      <p:sp>
        <p:nvSpPr>
          <p:cNvPr id="6861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15950" y="1320800"/>
            <a:ext cx="8274050" cy="8350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10’s to 100’s of thousands of hosts, often closely coupled, in close proximity:</a:t>
            </a:r>
          </a:p>
          <a:p>
            <a:pPr lvl="1">
              <a:defRPr/>
            </a:pPr>
            <a:r>
              <a:rPr lang="en-US" dirty="0">
                <a:latin typeface="Gill Sans MT" charset="0"/>
                <a:cs typeface="+mn-cs"/>
              </a:rPr>
              <a:t>e-business (e.g. Amazon)</a:t>
            </a:r>
          </a:p>
          <a:p>
            <a:pPr lvl="1">
              <a:defRPr/>
            </a:pPr>
            <a:r>
              <a:rPr lang="en-US" dirty="0">
                <a:latin typeface="Gill Sans MT" charset="0"/>
                <a:cs typeface="+mn-cs"/>
              </a:rPr>
              <a:t>content-servers (e.g., YouTube, Akamai, Apple, Microsoft)</a:t>
            </a:r>
          </a:p>
          <a:p>
            <a:pPr lvl="1">
              <a:defRPr/>
            </a:pPr>
            <a:r>
              <a:rPr lang="en-US" dirty="0">
                <a:latin typeface="Gill Sans MT" charset="0"/>
                <a:cs typeface="+mn-cs"/>
              </a:rPr>
              <a:t>search engines, data mining (e.g., Google)</a:t>
            </a: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pic>
        <p:nvPicPr>
          <p:cNvPr id="202757" name="Picture 20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823913"/>
            <a:ext cx="5183188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6"/>
          <p:cNvSpPr txBox="1">
            <a:spLocks noChangeArrowheads="1"/>
          </p:cNvSpPr>
          <p:nvPr/>
        </p:nvSpPr>
        <p:spPr bwMode="auto">
          <a:xfrm>
            <a:off x="684213" y="3411538"/>
            <a:ext cx="4678362" cy="177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>
              <a:buSzPct val="100000"/>
              <a:buFont typeface="Wingdings" charset="2"/>
              <a:buChar char="§"/>
              <a:defRPr/>
            </a:pPr>
            <a:r>
              <a:rPr lang="en-US" i="0" dirty="0">
                <a:latin typeface="Gill Sans MT" charset="0"/>
                <a:cs typeface="+mn-cs"/>
              </a:rPr>
              <a:t>challenges:</a:t>
            </a:r>
          </a:p>
          <a:p>
            <a:pPr lvl="1">
              <a:defRPr/>
            </a:pPr>
            <a:r>
              <a:rPr lang="en-US" i="0" dirty="0">
                <a:latin typeface="Gill Sans MT" charset="0"/>
                <a:cs typeface="+mn-cs"/>
              </a:rPr>
              <a:t>multiple applications, each serving massive numbers of clients </a:t>
            </a:r>
          </a:p>
          <a:p>
            <a:pPr lvl="1">
              <a:defRPr/>
            </a:pPr>
            <a:r>
              <a:rPr lang="en-US" i="0" dirty="0">
                <a:latin typeface="Gill Sans MT" charset="0"/>
                <a:cs typeface="+mn-cs"/>
              </a:rPr>
              <a:t>managing/balancing load, avoiding processing, networking, data bottlenecks  </a:t>
            </a:r>
          </a:p>
        </p:txBody>
      </p:sp>
      <p:pic>
        <p:nvPicPr>
          <p:cNvPr id="202759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3451225"/>
            <a:ext cx="3527425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60" name="TextBox 3"/>
          <p:cNvSpPr txBox="1">
            <a:spLocks noChangeArrowheads="1"/>
          </p:cNvSpPr>
          <p:nvPr/>
        </p:nvSpPr>
        <p:spPr bwMode="auto">
          <a:xfrm>
            <a:off x="5265738" y="5951538"/>
            <a:ext cx="2828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i="0" dirty="0">
                <a:latin typeface="Arial" charset="0"/>
                <a:cs typeface="Arial" charset="0"/>
              </a:rPr>
              <a:t>Inside a 40-ft Microsoft container, </a:t>
            </a:r>
          </a:p>
          <a:p>
            <a:r>
              <a:rPr lang="en-US" sz="1400" i="0" dirty="0">
                <a:latin typeface="Arial" charset="0"/>
                <a:cs typeface="Arial" charset="0"/>
              </a:rPr>
              <a:t>Chicago data center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84454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8" name="Straight Connector 507"/>
          <p:cNvCxnSpPr>
            <a:stCxn id="53" idx="3"/>
            <a:endCxn id="71" idx="1"/>
          </p:cNvCxnSpPr>
          <p:nvPr/>
        </p:nvCxnSpPr>
        <p:spPr>
          <a:xfrm flipH="1">
            <a:off x="1606550" y="4151313"/>
            <a:ext cx="893763" cy="392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511"/>
          <p:cNvCxnSpPr/>
          <p:nvPr/>
        </p:nvCxnSpPr>
        <p:spPr>
          <a:xfrm>
            <a:off x="2638425" y="4017963"/>
            <a:ext cx="374650" cy="538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Connector 528"/>
          <p:cNvCxnSpPr/>
          <p:nvPr/>
        </p:nvCxnSpPr>
        <p:spPr>
          <a:xfrm flipH="1">
            <a:off x="4868863" y="4121150"/>
            <a:ext cx="415925" cy="5381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Connector 531"/>
          <p:cNvCxnSpPr/>
          <p:nvPr/>
        </p:nvCxnSpPr>
        <p:spPr>
          <a:xfrm>
            <a:off x="5597525" y="4005263"/>
            <a:ext cx="374650" cy="538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07" name="Group 187"/>
          <p:cNvGrpSpPr>
            <a:grpSpLocks/>
          </p:cNvGrpSpPr>
          <p:nvPr/>
        </p:nvGrpSpPr>
        <p:grpSpPr bwMode="auto">
          <a:xfrm>
            <a:off x="2105025" y="3932238"/>
            <a:ext cx="1052513" cy="355600"/>
            <a:chOff x="4410" y="1365"/>
            <a:chExt cx="663" cy="224"/>
          </a:xfrm>
        </p:grpSpPr>
        <p:sp>
          <p:nvSpPr>
            <p:cNvPr id="5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08" name="Group 187"/>
          <p:cNvGrpSpPr>
            <a:grpSpLocks/>
          </p:cNvGrpSpPr>
          <p:nvPr/>
        </p:nvGrpSpPr>
        <p:grpSpPr bwMode="auto">
          <a:xfrm>
            <a:off x="4924425" y="3932238"/>
            <a:ext cx="1052513" cy="355600"/>
            <a:chOff x="4410" y="1365"/>
            <a:chExt cx="663" cy="224"/>
          </a:xfrm>
        </p:grpSpPr>
        <p:sp>
          <p:nvSpPr>
            <p:cNvPr id="58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98" name="Straight Connector 497"/>
          <p:cNvCxnSpPr>
            <a:stCxn id="55" idx="0"/>
          </p:cNvCxnSpPr>
          <p:nvPr/>
        </p:nvCxnSpPr>
        <p:spPr>
          <a:xfrm flipH="1" flipV="1">
            <a:off x="1724025" y="3779838"/>
            <a:ext cx="484188" cy="327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Connector 504"/>
          <p:cNvCxnSpPr/>
          <p:nvPr/>
        </p:nvCxnSpPr>
        <p:spPr>
          <a:xfrm flipH="1">
            <a:off x="5915025" y="3856038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5" name="Straight Connector 524"/>
          <p:cNvCxnSpPr/>
          <p:nvPr/>
        </p:nvCxnSpPr>
        <p:spPr>
          <a:xfrm flipH="1">
            <a:off x="5534025" y="3563938"/>
            <a:ext cx="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/>
          <p:cNvCxnSpPr/>
          <p:nvPr/>
        </p:nvCxnSpPr>
        <p:spPr>
          <a:xfrm flipH="1">
            <a:off x="2714625" y="3551238"/>
            <a:ext cx="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7" name="TextBox 546"/>
          <p:cNvSpPr txBox="1"/>
          <p:nvPr/>
        </p:nvSpPr>
        <p:spPr>
          <a:xfrm>
            <a:off x="6908800" y="5600700"/>
            <a:ext cx="10652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Server racks</a:t>
            </a:r>
          </a:p>
        </p:txBody>
      </p:sp>
      <p:sp>
        <p:nvSpPr>
          <p:cNvPr id="555" name="TextBox 554"/>
          <p:cNvSpPr txBox="1"/>
          <p:nvPr/>
        </p:nvSpPr>
        <p:spPr>
          <a:xfrm>
            <a:off x="6894513" y="5143500"/>
            <a:ext cx="11430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TOR switches</a:t>
            </a:r>
          </a:p>
        </p:txBody>
      </p:sp>
      <p:sp>
        <p:nvSpPr>
          <p:cNvPr id="432" name="TextBox 431"/>
          <p:cNvSpPr txBox="1"/>
          <p:nvPr/>
        </p:nvSpPr>
        <p:spPr>
          <a:xfrm>
            <a:off x="6985000" y="4008438"/>
            <a:ext cx="15906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Tier-1 switches</a:t>
            </a:r>
          </a:p>
        </p:txBody>
      </p:sp>
      <p:sp>
        <p:nvSpPr>
          <p:cNvPr id="433" name="TextBox 432"/>
          <p:cNvSpPr txBox="1"/>
          <p:nvPr/>
        </p:nvSpPr>
        <p:spPr>
          <a:xfrm>
            <a:off x="6892925" y="4654550"/>
            <a:ext cx="15906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Tier-2 switches</a:t>
            </a:r>
          </a:p>
        </p:txBody>
      </p:sp>
      <p:grpSp>
        <p:nvGrpSpPr>
          <p:cNvPr id="204818" name="Group 1287"/>
          <p:cNvGrpSpPr>
            <a:grpSpLocks/>
          </p:cNvGrpSpPr>
          <p:nvPr/>
        </p:nvGrpSpPr>
        <p:grpSpPr bwMode="auto">
          <a:xfrm>
            <a:off x="6359525" y="3449638"/>
            <a:ext cx="381000" cy="609600"/>
            <a:chOff x="4140" y="429"/>
            <a:chExt cx="1425" cy="2396"/>
          </a:xfrm>
        </p:grpSpPr>
        <p:sp>
          <p:nvSpPr>
            <p:cNvPr id="434" name="Freeform 1288"/>
            <p:cNvSpPr>
              <a:spLocks/>
            </p:cNvSpPr>
            <p:nvPr/>
          </p:nvSpPr>
          <p:spPr bwMode="auto">
            <a:xfrm>
              <a:off x="5268" y="435"/>
              <a:ext cx="285" cy="2284"/>
            </a:xfrm>
            <a:custGeom>
              <a:avLst/>
              <a:gdLst>
                <a:gd name="T0" fmla="*/ 40 w 354"/>
                <a:gd name="T1" fmla="*/ 0 h 2742"/>
                <a:gd name="T2" fmla="*/ 226 w 354"/>
                <a:gd name="T3" fmla="*/ 236 h 2742"/>
                <a:gd name="T4" fmla="*/ 221 w 354"/>
                <a:gd name="T5" fmla="*/ 1824 h 2742"/>
                <a:gd name="T6" fmla="*/ 0 w 354"/>
                <a:gd name="T7" fmla="*/ 1906 h 2742"/>
                <a:gd name="T8" fmla="*/ 40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5" name="Rectangle 1289"/>
            <p:cNvSpPr>
              <a:spLocks noChangeArrowheads="1"/>
            </p:cNvSpPr>
            <p:nvPr/>
          </p:nvSpPr>
          <p:spPr bwMode="auto">
            <a:xfrm>
              <a:off x="4205" y="429"/>
              <a:ext cx="1045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6" name="Freeform 1290"/>
            <p:cNvSpPr>
              <a:spLocks/>
            </p:cNvSpPr>
            <p:nvPr/>
          </p:nvSpPr>
          <p:spPr bwMode="auto">
            <a:xfrm>
              <a:off x="5322" y="573"/>
              <a:ext cx="166" cy="2115"/>
            </a:xfrm>
            <a:custGeom>
              <a:avLst/>
              <a:gdLst>
                <a:gd name="T0" fmla="*/ 5 w 211"/>
                <a:gd name="T1" fmla="*/ 0 h 2537"/>
                <a:gd name="T2" fmla="*/ 135 w 211"/>
                <a:gd name="T3" fmla="*/ 152 h 2537"/>
                <a:gd name="T4" fmla="*/ 5 w 211"/>
                <a:gd name="T5" fmla="*/ 1738 h 2537"/>
                <a:gd name="T6" fmla="*/ 5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7" name="Freeform 1291"/>
            <p:cNvSpPr>
              <a:spLocks/>
            </p:cNvSpPr>
            <p:nvPr/>
          </p:nvSpPr>
          <p:spPr bwMode="auto">
            <a:xfrm>
              <a:off x="5286" y="1639"/>
              <a:ext cx="261" cy="187"/>
            </a:xfrm>
            <a:custGeom>
              <a:avLst/>
              <a:gdLst>
                <a:gd name="T0" fmla="*/ 2 w 328"/>
                <a:gd name="T1" fmla="*/ 0 h 226"/>
                <a:gd name="T2" fmla="*/ 211 w 328"/>
                <a:gd name="T3" fmla="*/ 89 h 226"/>
                <a:gd name="T4" fmla="*/ 209 w 328"/>
                <a:gd name="T5" fmla="*/ 158 h 226"/>
                <a:gd name="T6" fmla="*/ 0 w 328"/>
                <a:gd name="T7" fmla="*/ 70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8" name="Rectangle 1292"/>
            <p:cNvSpPr>
              <a:spLocks noChangeArrowheads="1"/>
            </p:cNvSpPr>
            <p:nvPr/>
          </p:nvSpPr>
          <p:spPr bwMode="auto">
            <a:xfrm>
              <a:off x="4211" y="691"/>
              <a:ext cx="600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804" name="Group 129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64" name="AutoShape 1294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19" cy="15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5" name="AutoShape 1295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89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0" name="Rectangle 1296"/>
            <p:cNvSpPr>
              <a:spLocks noChangeArrowheads="1"/>
            </p:cNvSpPr>
            <p:nvPr/>
          </p:nvSpPr>
          <p:spPr bwMode="auto">
            <a:xfrm>
              <a:off x="4223" y="1022"/>
              <a:ext cx="600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806" name="Group 129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62" name="AutoShape 1298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6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3" name="AutoShape 1299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696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2" name="Rectangle 1300"/>
            <p:cNvSpPr>
              <a:spLocks noChangeArrowheads="1"/>
            </p:cNvSpPr>
            <p:nvPr/>
          </p:nvSpPr>
          <p:spPr bwMode="auto">
            <a:xfrm>
              <a:off x="4217" y="1359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3" name="Rectangle 1301"/>
            <p:cNvSpPr>
              <a:spLocks noChangeArrowheads="1"/>
            </p:cNvSpPr>
            <p:nvPr/>
          </p:nvSpPr>
          <p:spPr bwMode="auto">
            <a:xfrm>
              <a:off x="4229" y="1652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809" name="Group 130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60" name="AutoShape 1303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2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1" name="AutoShape 1304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9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5" name="Freeform 1305"/>
            <p:cNvSpPr>
              <a:spLocks/>
            </p:cNvSpPr>
            <p:nvPr/>
          </p:nvSpPr>
          <p:spPr bwMode="auto">
            <a:xfrm>
              <a:off x="5286" y="1352"/>
              <a:ext cx="267" cy="187"/>
            </a:xfrm>
            <a:custGeom>
              <a:avLst/>
              <a:gdLst>
                <a:gd name="T0" fmla="*/ 2 w 328"/>
                <a:gd name="T1" fmla="*/ 0 h 226"/>
                <a:gd name="T2" fmla="*/ 211 w 328"/>
                <a:gd name="T3" fmla="*/ 88 h 226"/>
                <a:gd name="T4" fmla="*/ 209 w 328"/>
                <a:gd name="T5" fmla="*/ 156 h 226"/>
                <a:gd name="T6" fmla="*/ 0 w 328"/>
                <a:gd name="T7" fmla="*/ 6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811" name="Group 130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58" name="AutoShape 1307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9" name="AutoShape 1308"/>
              <p:cNvSpPr>
                <a:spLocks noChangeArrowheads="1"/>
              </p:cNvSpPr>
              <p:nvPr/>
            </p:nvSpPr>
            <p:spPr bwMode="auto">
              <a:xfrm>
                <a:off x="630" y="2587"/>
                <a:ext cx="695" cy="1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7" name="Rectangle 1309"/>
            <p:cNvSpPr>
              <a:spLocks noChangeArrowheads="1"/>
            </p:cNvSpPr>
            <p:nvPr/>
          </p:nvSpPr>
          <p:spPr bwMode="auto">
            <a:xfrm>
              <a:off x="5250" y="429"/>
              <a:ext cx="6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8" name="Freeform 1310"/>
            <p:cNvSpPr>
              <a:spLocks/>
            </p:cNvSpPr>
            <p:nvPr/>
          </p:nvSpPr>
          <p:spPr bwMode="auto">
            <a:xfrm>
              <a:off x="5310" y="1009"/>
              <a:ext cx="238" cy="212"/>
            </a:xfrm>
            <a:custGeom>
              <a:avLst/>
              <a:gdLst>
                <a:gd name="T0" fmla="*/ 2 w 296"/>
                <a:gd name="T1" fmla="*/ 0 h 256"/>
                <a:gd name="T2" fmla="*/ 187 w 296"/>
                <a:gd name="T3" fmla="*/ 100 h 256"/>
                <a:gd name="T4" fmla="*/ 190 w 296"/>
                <a:gd name="T5" fmla="*/ 177 h 256"/>
                <a:gd name="T6" fmla="*/ 0 w 296"/>
                <a:gd name="T7" fmla="*/ 6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9" name="Freeform 1311"/>
            <p:cNvSpPr>
              <a:spLocks/>
            </p:cNvSpPr>
            <p:nvPr/>
          </p:nvSpPr>
          <p:spPr bwMode="auto">
            <a:xfrm>
              <a:off x="5316" y="679"/>
              <a:ext cx="243" cy="243"/>
            </a:xfrm>
            <a:custGeom>
              <a:avLst/>
              <a:gdLst>
                <a:gd name="T0" fmla="*/ 0 w 304"/>
                <a:gd name="T1" fmla="*/ 0 h 288"/>
                <a:gd name="T2" fmla="*/ 196 w 304"/>
                <a:gd name="T3" fmla="*/ 114 h 288"/>
                <a:gd name="T4" fmla="*/ 183 w 304"/>
                <a:gd name="T5" fmla="*/ 200 h 288"/>
                <a:gd name="T6" fmla="*/ 5 w 304"/>
                <a:gd name="T7" fmla="*/ 86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0" name="Oval 1312"/>
            <p:cNvSpPr>
              <a:spLocks noChangeArrowheads="1"/>
            </p:cNvSpPr>
            <p:nvPr/>
          </p:nvSpPr>
          <p:spPr bwMode="auto">
            <a:xfrm>
              <a:off x="5518" y="2613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1" name="Freeform 1313"/>
            <p:cNvSpPr>
              <a:spLocks/>
            </p:cNvSpPr>
            <p:nvPr/>
          </p:nvSpPr>
          <p:spPr bwMode="auto">
            <a:xfrm>
              <a:off x="5304" y="2613"/>
              <a:ext cx="243" cy="200"/>
            </a:xfrm>
            <a:custGeom>
              <a:avLst/>
              <a:gdLst>
                <a:gd name="T0" fmla="*/ 0 w 306"/>
                <a:gd name="T1" fmla="*/ 73 h 240"/>
                <a:gd name="T2" fmla="*/ 2 w 306"/>
                <a:gd name="T3" fmla="*/ 167 h 240"/>
                <a:gd name="T4" fmla="*/ 196 w 306"/>
                <a:gd name="T5" fmla="*/ 77 h 240"/>
                <a:gd name="T6" fmla="*/ 192 w 306"/>
                <a:gd name="T7" fmla="*/ 0 h 240"/>
                <a:gd name="T8" fmla="*/ 0 w 306"/>
                <a:gd name="T9" fmla="*/ 7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2" name="AutoShape 1314"/>
            <p:cNvSpPr>
              <a:spLocks noChangeArrowheads="1"/>
            </p:cNvSpPr>
            <p:nvPr/>
          </p:nvSpPr>
          <p:spPr bwMode="auto">
            <a:xfrm>
              <a:off x="4140" y="2675"/>
              <a:ext cx="1199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3" name="AutoShape 1315"/>
            <p:cNvSpPr>
              <a:spLocks noChangeArrowheads="1"/>
            </p:cNvSpPr>
            <p:nvPr/>
          </p:nvSpPr>
          <p:spPr bwMode="auto">
            <a:xfrm>
              <a:off x="4205" y="2713"/>
              <a:ext cx="1069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4" name="Oval 1316"/>
            <p:cNvSpPr>
              <a:spLocks noChangeArrowheads="1"/>
            </p:cNvSpPr>
            <p:nvPr/>
          </p:nvSpPr>
          <p:spPr bwMode="auto">
            <a:xfrm>
              <a:off x="4306" y="2382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5" name="Oval 1317"/>
            <p:cNvSpPr>
              <a:spLocks noChangeArrowheads="1"/>
            </p:cNvSpPr>
            <p:nvPr/>
          </p:nvSpPr>
          <p:spPr bwMode="auto">
            <a:xfrm>
              <a:off x="4484" y="2382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Aft>
                  <a:spcPts val="0"/>
                </a:spcAft>
                <a:defRPr/>
              </a:pPr>
              <a:endParaRPr lang="en-US" i="0" dirty="0">
                <a:solidFill>
                  <a:srgbClr val="FF0000"/>
                </a:solidFill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56" name="Oval 1318"/>
            <p:cNvSpPr>
              <a:spLocks noChangeArrowheads="1"/>
            </p:cNvSpPr>
            <p:nvPr/>
          </p:nvSpPr>
          <p:spPr bwMode="auto">
            <a:xfrm>
              <a:off x="4663" y="2382"/>
              <a:ext cx="160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7" name="Rectangle 1319"/>
            <p:cNvSpPr>
              <a:spLocks noChangeArrowheads="1"/>
            </p:cNvSpPr>
            <p:nvPr/>
          </p:nvSpPr>
          <p:spPr bwMode="auto">
            <a:xfrm>
              <a:off x="5060" y="1833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6" name="TextBox 465"/>
          <p:cNvSpPr txBox="1"/>
          <p:nvPr/>
        </p:nvSpPr>
        <p:spPr>
          <a:xfrm>
            <a:off x="6753225" y="3398838"/>
            <a:ext cx="15922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Load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balancer</a:t>
            </a:r>
          </a:p>
        </p:txBody>
      </p:sp>
      <p:grpSp>
        <p:nvGrpSpPr>
          <p:cNvPr id="204820" name="Group 1287"/>
          <p:cNvGrpSpPr>
            <a:grpSpLocks/>
          </p:cNvGrpSpPr>
          <p:nvPr/>
        </p:nvGrpSpPr>
        <p:grpSpPr bwMode="auto">
          <a:xfrm>
            <a:off x="1343025" y="3322638"/>
            <a:ext cx="381000" cy="609600"/>
            <a:chOff x="4140" y="429"/>
            <a:chExt cx="1425" cy="2396"/>
          </a:xfrm>
        </p:grpSpPr>
        <p:sp>
          <p:nvSpPr>
            <p:cNvPr id="468" name="Freeform 1288"/>
            <p:cNvSpPr>
              <a:spLocks/>
            </p:cNvSpPr>
            <p:nvPr/>
          </p:nvSpPr>
          <p:spPr bwMode="auto">
            <a:xfrm>
              <a:off x="5268" y="435"/>
              <a:ext cx="285" cy="2284"/>
            </a:xfrm>
            <a:custGeom>
              <a:avLst/>
              <a:gdLst>
                <a:gd name="T0" fmla="*/ 40 w 354"/>
                <a:gd name="T1" fmla="*/ 0 h 2742"/>
                <a:gd name="T2" fmla="*/ 226 w 354"/>
                <a:gd name="T3" fmla="*/ 236 h 2742"/>
                <a:gd name="T4" fmla="*/ 221 w 354"/>
                <a:gd name="T5" fmla="*/ 1824 h 2742"/>
                <a:gd name="T6" fmla="*/ 0 w 354"/>
                <a:gd name="T7" fmla="*/ 1906 h 2742"/>
                <a:gd name="T8" fmla="*/ 40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9" name="Rectangle 1289"/>
            <p:cNvSpPr>
              <a:spLocks noChangeArrowheads="1"/>
            </p:cNvSpPr>
            <p:nvPr/>
          </p:nvSpPr>
          <p:spPr bwMode="auto">
            <a:xfrm>
              <a:off x="4205" y="429"/>
              <a:ext cx="1045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0" name="Freeform 1290"/>
            <p:cNvSpPr>
              <a:spLocks/>
            </p:cNvSpPr>
            <p:nvPr/>
          </p:nvSpPr>
          <p:spPr bwMode="auto">
            <a:xfrm>
              <a:off x="5322" y="573"/>
              <a:ext cx="166" cy="2115"/>
            </a:xfrm>
            <a:custGeom>
              <a:avLst/>
              <a:gdLst>
                <a:gd name="T0" fmla="*/ 5 w 211"/>
                <a:gd name="T1" fmla="*/ 0 h 2537"/>
                <a:gd name="T2" fmla="*/ 135 w 211"/>
                <a:gd name="T3" fmla="*/ 152 h 2537"/>
                <a:gd name="T4" fmla="*/ 5 w 211"/>
                <a:gd name="T5" fmla="*/ 1738 h 2537"/>
                <a:gd name="T6" fmla="*/ 5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1" name="Freeform 1291"/>
            <p:cNvSpPr>
              <a:spLocks/>
            </p:cNvSpPr>
            <p:nvPr/>
          </p:nvSpPr>
          <p:spPr bwMode="auto">
            <a:xfrm>
              <a:off x="5286" y="1639"/>
              <a:ext cx="261" cy="187"/>
            </a:xfrm>
            <a:custGeom>
              <a:avLst/>
              <a:gdLst>
                <a:gd name="T0" fmla="*/ 2 w 328"/>
                <a:gd name="T1" fmla="*/ 0 h 226"/>
                <a:gd name="T2" fmla="*/ 211 w 328"/>
                <a:gd name="T3" fmla="*/ 89 h 226"/>
                <a:gd name="T4" fmla="*/ 209 w 328"/>
                <a:gd name="T5" fmla="*/ 158 h 226"/>
                <a:gd name="T6" fmla="*/ 0 w 328"/>
                <a:gd name="T7" fmla="*/ 70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2" name="Rectangle 1292"/>
            <p:cNvSpPr>
              <a:spLocks noChangeArrowheads="1"/>
            </p:cNvSpPr>
            <p:nvPr/>
          </p:nvSpPr>
          <p:spPr bwMode="auto">
            <a:xfrm>
              <a:off x="4211" y="691"/>
              <a:ext cx="600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772" name="Group 129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502" name="AutoShape 1294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19" cy="15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3" name="AutoShape 1295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89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74" name="Rectangle 1296"/>
            <p:cNvSpPr>
              <a:spLocks noChangeArrowheads="1"/>
            </p:cNvSpPr>
            <p:nvPr/>
          </p:nvSpPr>
          <p:spPr bwMode="auto">
            <a:xfrm>
              <a:off x="4223" y="1022"/>
              <a:ext cx="600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774" name="Group 129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00" name="AutoShape 1298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6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1" name="AutoShape 1299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696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76" name="Rectangle 1300"/>
            <p:cNvSpPr>
              <a:spLocks noChangeArrowheads="1"/>
            </p:cNvSpPr>
            <p:nvPr/>
          </p:nvSpPr>
          <p:spPr bwMode="auto">
            <a:xfrm>
              <a:off x="4217" y="1359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7" name="Rectangle 1301"/>
            <p:cNvSpPr>
              <a:spLocks noChangeArrowheads="1"/>
            </p:cNvSpPr>
            <p:nvPr/>
          </p:nvSpPr>
          <p:spPr bwMode="auto">
            <a:xfrm>
              <a:off x="4229" y="1652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777" name="Group 130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97" name="AutoShape 1303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2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9" name="AutoShape 1304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9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79" name="Freeform 1305"/>
            <p:cNvSpPr>
              <a:spLocks/>
            </p:cNvSpPr>
            <p:nvPr/>
          </p:nvSpPr>
          <p:spPr bwMode="auto">
            <a:xfrm>
              <a:off x="5286" y="1352"/>
              <a:ext cx="267" cy="187"/>
            </a:xfrm>
            <a:custGeom>
              <a:avLst/>
              <a:gdLst>
                <a:gd name="T0" fmla="*/ 2 w 328"/>
                <a:gd name="T1" fmla="*/ 0 h 226"/>
                <a:gd name="T2" fmla="*/ 211 w 328"/>
                <a:gd name="T3" fmla="*/ 88 h 226"/>
                <a:gd name="T4" fmla="*/ 209 w 328"/>
                <a:gd name="T5" fmla="*/ 156 h 226"/>
                <a:gd name="T6" fmla="*/ 0 w 328"/>
                <a:gd name="T7" fmla="*/ 6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779" name="Group 130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92" name="AutoShape 1307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3" name="AutoShape 1308"/>
              <p:cNvSpPr>
                <a:spLocks noChangeArrowheads="1"/>
              </p:cNvSpPr>
              <p:nvPr/>
            </p:nvSpPr>
            <p:spPr bwMode="auto">
              <a:xfrm>
                <a:off x="630" y="2587"/>
                <a:ext cx="695" cy="1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81" name="Rectangle 1309"/>
            <p:cNvSpPr>
              <a:spLocks noChangeArrowheads="1"/>
            </p:cNvSpPr>
            <p:nvPr/>
          </p:nvSpPr>
          <p:spPr bwMode="auto">
            <a:xfrm>
              <a:off x="5250" y="429"/>
              <a:ext cx="6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2" name="Freeform 1310"/>
            <p:cNvSpPr>
              <a:spLocks/>
            </p:cNvSpPr>
            <p:nvPr/>
          </p:nvSpPr>
          <p:spPr bwMode="auto">
            <a:xfrm>
              <a:off x="5310" y="1009"/>
              <a:ext cx="238" cy="212"/>
            </a:xfrm>
            <a:custGeom>
              <a:avLst/>
              <a:gdLst>
                <a:gd name="T0" fmla="*/ 2 w 296"/>
                <a:gd name="T1" fmla="*/ 0 h 256"/>
                <a:gd name="T2" fmla="*/ 187 w 296"/>
                <a:gd name="T3" fmla="*/ 100 h 256"/>
                <a:gd name="T4" fmla="*/ 190 w 296"/>
                <a:gd name="T5" fmla="*/ 177 h 256"/>
                <a:gd name="T6" fmla="*/ 0 w 296"/>
                <a:gd name="T7" fmla="*/ 6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3" name="Freeform 1311"/>
            <p:cNvSpPr>
              <a:spLocks/>
            </p:cNvSpPr>
            <p:nvPr/>
          </p:nvSpPr>
          <p:spPr bwMode="auto">
            <a:xfrm>
              <a:off x="5316" y="679"/>
              <a:ext cx="243" cy="243"/>
            </a:xfrm>
            <a:custGeom>
              <a:avLst/>
              <a:gdLst>
                <a:gd name="T0" fmla="*/ 0 w 304"/>
                <a:gd name="T1" fmla="*/ 0 h 288"/>
                <a:gd name="T2" fmla="*/ 196 w 304"/>
                <a:gd name="T3" fmla="*/ 114 h 288"/>
                <a:gd name="T4" fmla="*/ 183 w 304"/>
                <a:gd name="T5" fmla="*/ 200 h 288"/>
                <a:gd name="T6" fmla="*/ 5 w 304"/>
                <a:gd name="T7" fmla="*/ 86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4" name="Oval 1312"/>
            <p:cNvSpPr>
              <a:spLocks noChangeArrowheads="1"/>
            </p:cNvSpPr>
            <p:nvPr/>
          </p:nvSpPr>
          <p:spPr bwMode="auto">
            <a:xfrm>
              <a:off x="5518" y="2613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5" name="Freeform 1313"/>
            <p:cNvSpPr>
              <a:spLocks/>
            </p:cNvSpPr>
            <p:nvPr/>
          </p:nvSpPr>
          <p:spPr bwMode="auto">
            <a:xfrm>
              <a:off x="5304" y="2613"/>
              <a:ext cx="243" cy="200"/>
            </a:xfrm>
            <a:custGeom>
              <a:avLst/>
              <a:gdLst>
                <a:gd name="T0" fmla="*/ 0 w 306"/>
                <a:gd name="T1" fmla="*/ 73 h 240"/>
                <a:gd name="T2" fmla="*/ 2 w 306"/>
                <a:gd name="T3" fmla="*/ 167 h 240"/>
                <a:gd name="T4" fmla="*/ 196 w 306"/>
                <a:gd name="T5" fmla="*/ 77 h 240"/>
                <a:gd name="T6" fmla="*/ 192 w 306"/>
                <a:gd name="T7" fmla="*/ 0 h 240"/>
                <a:gd name="T8" fmla="*/ 0 w 306"/>
                <a:gd name="T9" fmla="*/ 7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6" name="AutoShape 1314"/>
            <p:cNvSpPr>
              <a:spLocks noChangeArrowheads="1"/>
            </p:cNvSpPr>
            <p:nvPr/>
          </p:nvSpPr>
          <p:spPr bwMode="auto">
            <a:xfrm>
              <a:off x="4140" y="2675"/>
              <a:ext cx="1199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7" name="AutoShape 1315"/>
            <p:cNvSpPr>
              <a:spLocks noChangeArrowheads="1"/>
            </p:cNvSpPr>
            <p:nvPr/>
          </p:nvSpPr>
          <p:spPr bwMode="auto">
            <a:xfrm>
              <a:off x="4205" y="2713"/>
              <a:ext cx="1069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8" name="Oval 1316"/>
            <p:cNvSpPr>
              <a:spLocks noChangeArrowheads="1"/>
            </p:cNvSpPr>
            <p:nvPr/>
          </p:nvSpPr>
          <p:spPr bwMode="auto">
            <a:xfrm>
              <a:off x="4306" y="2382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9" name="Oval 1317"/>
            <p:cNvSpPr>
              <a:spLocks noChangeArrowheads="1"/>
            </p:cNvSpPr>
            <p:nvPr/>
          </p:nvSpPr>
          <p:spPr bwMode="auto">
            <a:xfrm>
              <a:off x="4484" y="2382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Aft>
                  <a:spcPts val="0"/>
                </a:spcAft>
                <a:defRPr/>
              </a:pPr>
              <a:endParaRPr lang="en-US" i="0" dirty="0">
                <a:solidFill>
                  <a:srgbClr val="FF0000"/>
                </a:solidFill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90" name="Oval 1318"/>
            <p:cNvSpPr>
              <a:spLocks noChangeArrowheads="1"/>
            </p:cNvSpPr>
            <p:nvPr/>
          </p:nvSpPr>
          <p:spPr bwMode="auto">
            <a:xfrm>
              <a:off x="4663" y="2382"/>
              <a:ext cx="160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1" name="Rectangle 1319"/>
            <p:cNvSpPr>
              <a:spLocks noChangeArrowheads="1"/>
            </p:cNvSpPr>
            <p:nvPr/>
          </p:nvSpPr>
          <p:spPr bwMode="auto">
            <a:xfrm>
              <a:off x="5060" y="1833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04" name="TextBox 503"/>
          <p:cNvSpPr txBox="1"/>
          <p:nvPr/>
        </p:nvSpPr>
        <p:spPr>
          <a:xfrm>
            <a:off x="379413" y="3336925"/>
            <a:ext cx="98107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Load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balancer</a:t>
            </a:r>
          </a:p>
        </p:txBody>
      </p:sp>
      <p:cxnSp>
        <p:nvCxnSpPr>
          <p:cNvPr id="104" name="Straight Connector 103"/>
          <p:cNvCxnSpPr/>
          <p:nvPr/>
        </p:nvCxnSpPr>
        <p:spPr>
          <a:xfrm flipH="1">
            <a:off x="835025" y="4676775"/>
            <a:ext cx="3556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2"/>
          </p:cNvCxnSpPr>
          <p:nvPr/>
        </p:nvCxnSpPr>
        <p:spPr>
          <a:xfrm flipH="1">
            <a:off x="1139825" y="4891088"/>
            <a:ext cx="201613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1457325" y="4691063"/>
            <a:ext cx="57150" cy="4905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775" idx="0"/>
          </p:cNvCxnSpPr>
          <p:nvPr/>
        </p:nvCxnSpPr>
        <p:spPr>
          <a:xfrm>
            <a:off x="1597025" y="4714875"/>
            <a:ext cx="274638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26" name="Group 505"/>
          <p:cNvGrpSpPr>
            <a:grpSpLocks/>
          </p:cNvGrpSpPr>
          <p:nvPr/>
        </p:nvGrpSpPr>
        <p:grpSpPr bwMode="auto">
          <a:xfrm>
            <a:off x="569913" y="5172075"/>
            <a:ext cx="331787" cy="1030288"/>
            <a:chOff x="6240352" y="2055335"/>
            <a:chExt cx="771307" cy="1017716"/>
          </a:xfrm>
        </p:grpSpPr>
        <p:grpSp>
          <p:nvGrpSpPr>
            <p:cNvPr id="205797" name="Group 506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534" name="Rectangle 533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535" name="Straight Connector 534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6" name="Rectangle 535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537" name="Straight Connector 536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0" name="Rectangle 539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543" name="Straight Connector 542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4737" name="Group 544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8" name="Straight Connector 577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9" name="Straight Connector 578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38" name="Group 54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6" name="Straight Connector 575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7" name="Straight Connector 576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39" name="Group 54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4" name="Straight Connector 573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5" name="Straight Connector 574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0" name="Group 55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2" name="Straight Connector 571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Straight Connector 572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1" name="Group 55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0" name="Straight Connector 569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Straight Connector 570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2" name="Group 55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8" name="Straight Connector 567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Straight Connector 568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3" name="Group 555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6" name="Straight Connector 565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Straight Connector 566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4" name="Group 556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4" name="Straight Connector 563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5" name="Straight Connector 564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5" name="Group 557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2" name="Straight Connector 561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3" name="Straight Connector 562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6" name="Group 558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0" name="Straight Connector 559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1" name="Straight Connector 560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798" name="Group 50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799" name="Group 50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52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1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511" name="Straight Connector 510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Straight Connector 51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Straight Connector 51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" name="Straight Connector 51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" name="Straight Connector 51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Straight Connector 51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" name="Straight Connector 51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Connector 51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Straight Connector 51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Straight Connector 52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Connector 52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7" name="Group 638"/>
          <p:cNvGrpSpPr>
            <a:grpSpLocks/>
          </p:cNvGrpSpPr>
          <p:nvPr/>
        </p:nvGrpSpPr>
        <p:grpSpPr bwMode="auto">
          <a:xfrm>
            <a:off x="955675" y="5172075"/>
            <a:ext cx="331788" cy="1030288"/>
            <a:chOff x="6240352" y="2055335"/>
            <a:chExt cx="771307" cy="1017716"/>
          </a:xfrm>
        </p:grpSpPr>
        <p:grpSp>
          <p:nvGrpSpPr>
            <p:cNvPr id="205739" name="Group 63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661" name="Rectangle 660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62" name="Straight Connector 661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3" name="Rectangle 662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64" name="Straight Connector 663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5" name="Rectangle 664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66" name="Rectangle 665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67" name="Straight Connector 666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767" name="Group 66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6" name="Straight Connector 695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7" name="Straight Connector 696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68" name="Group 66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4" name="Straight Connector 693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5" name="Straight Connector 694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69" name="Group 66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2" name="Straight Connector 691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3" name="Straight Connector 692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0" name="Group 67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0" name="Straight Connector 689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1" name="Straight Connector 690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1" name="Group 67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8" name="Straight Connector 687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9" name="Straight Connector 688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2" name="Group 67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6" name="Straight Connector 685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7" name="Straight Connector 686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3" name="Group 67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4" name="Straight Connector 683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5" name="Straight Connector 684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4" name="Group 67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2" name="Straight Connector 681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3" name="Straight Connector 682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5" name="Group 67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0" name="Straight Connector 679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1" name="Straight Connector 680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6" name="Group 67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78" name="Straight Connector 677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9" name="Straight Connector 678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740" name="Group 64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741" name="Group 64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65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5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58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59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60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643" name="Straight Connector 642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" name="Straight Connector 643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" name="Straight Connector 644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" name="Straight Connector 645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Straight Connector 646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" name="Straight Connector 647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" name="Straight Connector 648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" name="Straight Connector 649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" name="Straight Connector 650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" name="Straight Connector 651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" name="Straight Connector 652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" name="Straight Connector 653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654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8" name="Group 697"/>
          <p:cNvGrpSpPr>
            <a:grpSpLocks/>
          </p:cNvGrpSpPr>
          <p:nvPr/>
        </p:nvGrpSpPr>
        <p:grpSpPr bwMode="auto">
          <a:xfrm>
            <a:off x="1331913" y="5172075"/>
            <a:ext cx="331787" cy="1030288"/>
            <a:chOff x="6240352" y="2055335"/>
            <a:chExt cx="771307" cy="1017716"/>
          </a:xfrm>
        </p:grpSpPr>
        <p:grpSp>
          <p:nvGrpSpPr>
            <p:cNvPr id="205681" name="Group 698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720" name="Rectangle 719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21" name="Straight Connector 720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2" name="Rectangle 721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23" name="Straight Connector 722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4" name="Rectangle 723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25" name="Rectangle 724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26" name="Straight Connector 725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709" name="Group 726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5" name="Straight Connector 754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6" name="Straight Connector 755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0" name="Group 72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3" name="Straight Connector 752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4" name="Straight Connector 753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1" name="Group 728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1" name="Straight Connector 750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" name="Straight Connector 751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2" name="Group 729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9" name="Straight Connector 748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0" name="Straight Connector 749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3" name="Group 730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7" name="Straight Connector 746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8" name="Straight Connector 747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4" name="Group 731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5" name="Straight Connector 744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6" name="Straight Connector 745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5" name="Group 732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3" name="Straight Connector 742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4" name="Straight Connector 743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6" name="Group 733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1" name="Straight Connector 740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2" name="Straight Connector 741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7" name="Group 734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39" name="Straight Connector 738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0" name="Straight Connector 739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8" name="Group 735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37" name="Straight Connector 736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" name="Straight Connector 737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82" name="Group 699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683" name="Group 700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71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9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702" name="Straight Connector 701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" name="Straight Connector 70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" name="Straight Connector 70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Straight Connector 70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Straight Connector 70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Straight Connector 70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Straight Connector 70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" name="Straight Connector 70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Straight Connector 70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Straight Connector 71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Straight Connector 71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Straight Connector 71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" name="Straight Connector 71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9" name="Group 756"/>
          <p:cNvGrpSpPr>
            <a:grpSpLocks/>
          </p:cNvGrpSpPr>
          <p:nvPr/>
        </p:nvGrpSpPr>
        <p:grpSpPr bwMode="auto">
          <a:xfrm>
            <a:off x="1708150" y="5172075"/>
            <a:ext cx="331788" cy="1030288"/>
            <a:chOff x="6240352" y="2055335"/>
            <a:chExt cx="771307" cy="1017716"/>
          </a:xfrm>
        </p:grpSpPr>
        <p:grpSp>
          <p:nvGrpSpPr>
            <p:cNvPr id="205623" name="Group 757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779" name="Rectangle 778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80" name="Straight Connector 779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1" name="Rectangle 780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82" name="Straight Connector 781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Rectangle 782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84" name="Rectangle 783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85" name="Straight Connector 784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651" name="Group 785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4" name="Straight Connector 813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5" name="Straight Connector 814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2" name="Group 786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2" name="Straight Connector 811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3" name="Straight Connector 812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3" name="Group 787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0" name="Straight Connector 809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1" name="Straight Connector 810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4" name="Group 788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8" name="Straight Connector 807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9" name="Straight Connector 808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5" name="Group 789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6" name="Straight Connector 805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7" name="Straight Connector 806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6" name="Group 790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4" name="Straight Connector 803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5" name="Straight Connector 804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7" name="Group 791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2" name="Straight Connector 801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3" name="Straight Connector 802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8" name="Group 792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0" name="Straight Connector 799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1" name="Straight Connector 800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9" name="Group 793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98" name="Straight Connector 797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9" name="Straight Connector 798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60" name="Group 794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96" name="Straight Connector 795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7" name="Straight Connector 796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24" name="Group 75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625" name="Group 75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774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5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6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7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8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761" name="Straight Connector 760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" name="Straight Connector 761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Straight Connector 762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7" name="Straight Connector 766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8" name="Straight Connector 767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2" name="Straight Connector 771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3" name="Straight Connector 772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18" name="Straight Connector 817"/>
          <p:cNvCxnSpPr/>
          <p:nvPr/>
        </p:nvCxnSpPr>
        <p:spPr>
          <a:xfrm flipH="1">
            <a:off x="2398713" y="4676775"/>
            <a:ext cx="357187" cy="496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818"/>
          <p:cNvCxnSpPr>
            <a:stCxn id="1058" idx="2"/>
          </p:cNvCxnSpPr>
          <p:nvPr/>
        </p:nvCxnSpPr>
        <p:spPr>
          <a:xfrm flipH="1">
            <a:off x="2703513" y="4892675"/>
            <a:ext cx="203200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819"/>
          <p:cNvCxnSpPr/>
          <p:nvPr/>
        </p:nvCxnSpPr>
        <p:spPr>
          <a:xfrm>
            <a:off x="3021013" y="4692650"/>
            <a:ext cx="57150" cy="4905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Connector 820"/>
          <p:cNvCxnSpPr>
            <a:endCxn id="843" idx="0"/>
          </p:cNvCxnSpPr>
          <p:nvPr/>
        </p:nvCxnSpPr>
        <p:spPr>
          <a:xfrm>
            <a:off x="3160713" y="4716463"/>
            <a:ext cx="274637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34" name="Group 821"/>
          <p:cNvGrpSpPr>
            <a:grpSpLocks/>
          </p:cNvGrpSpPr>
          <p:nvPr/>
        </p:nvGrpSpPr>
        <p:grpSpPr bwMode="auto">
          <a:xfrm>
            <a:off x="2133600" y="5173663"/>
            <a:ext cx="331788" cy="1030287"/>
            <a:chOff x="6240352" y="2055335"/>
            <a:chExt cx="771307" cy="1017716"/>
          </a:xfrm>
        </p:grpSpPr>
        <p:grpSp>
          <p:nvGrpSpPr>
            <p:cNvPr id="205565" name="Group 99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021" name="Rectangle 1020"/>
              <p:cNvSpPr/>
              <p:nvPr/>
            </p:nvSpPr>
            <p:spPr>
              <a:xfrm>
                <a:off x="6509397" y="3062521"/>
                <a:ext cx="447628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22" name="Straight Connector 1021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3" name="Rectangle 1022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24" name="Straight Connector 1023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5" name="Rectangle 1024"/>
              <p:cNvSpPr/>
              <p:nvPr/>
            </p:nvSpPr>
            <p:spPr>
              <a:xfrm>
                <a:off x="6816769" y="3703886"/>
                <a:ext cx="131304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026" name="Rectangle 1025"/>
              <p:cNvSpPr/>
              <p:nvPr/>
            </p:nvSpPr>
            <p:spPr>
              <a:xfrm>
                <a:off x="6404951" y="3158177"/>
                <a:ext cx="444643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27" name="Straight Connector 1026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593" name="Group 102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6" name="Straight Connector 1055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7" name="Straight Connector 1056"/>
                <p:cNvCxnSpPr/>
                <p:nvPr/>
              </p:nvCxnSpPr>
              <p:spPr>
                <a:xfrm flipV="1">
                  <a:off x="6580709" y="293897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4" name="Group 102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4" name="Straight Connector 1053"/>
                <p:cNvCxnSpPr/>
                <p:nvPr/>
              </p:nvCxnSpPr>
              <p:spPr>
                <a:xfrm flipV="1">
                  <a:off x="7028817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5" name="Straight Connector 1054"/>
                <p:cNvCxnSpPr/>
                <p:nvPr/>
              </p:nvCxnSpPr>
              <p:spPr>
                <a:xfrm flipV="1">
                  <a:off x="6581189" y="2938970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5" name="Group 102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2" name="Straight Connector 1051"/>
                <p:cNvCxnSpPr/>
                <p:nvPr/>
              </p:nvCxnSpPr>
              <p:spPr>
                <a:xfrm flipV="1">
                  <a:off x="7026313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3" name="Straight Connector 1052"/>
                <p:cNvCxnSpPr/>
                <p:nvPr/>
              </p:nvCxnSpPr>
              <p:spPr>
                <a:xfrm flipV="1">
                  <a:off x="6581670" y="2938967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6" name="Group 103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0" name="Straight Connector 1049"/>
                <p:cNvCxnSpPr/>
                <p:nvPr/>
              </p:nvCxnSpPr>
              <p:spPr>
                <a:xfrm flipV="1">
                  <a:off x="7026792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1" name="Straight Connector 1050"/>
                <p:cNvCxnSpPr/>
                <p:nvPr/>
              </p:nvCxnSpPr>
              <p:spPr>
                <a:xfrm flipV="1">
                  <a:off x="6582149" y="2938965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7" name="Group 103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8" name="Straight Connector 1047"/>
                <p:cNvCxnSpPr/>
                <p:nvPr/>
              </p:nvCxnSpPr>
              <p:spPr>
                <a:xfrm flipV="1">
                  <a:off x="7027272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9" name="Straight Connector 1048"/>
                <p:cNvCxnSpPr/>
                <p:nvPr/>
              </p:nvCxnSpPr>
              <p:spPr>
                <a:xfrm flipV="1">
                  <a:off x="6582629" y="293896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8" name="Group 103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6" name="Straight Connector 1045"/>
                <p:cNvCxnSpPr/>
                <p:nvPr/>
              </p:nvCxnSpPr>
              <p:spPr>
                <a:xfrm flipV="1">
                  <a:off x="7027753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7" name="Straight Connector 1046"/>
                <p:cNvCxnSpPr/>
                <p:nvPr/>
              </p:nvCxnSpPr>
              <p:spPr>
                <a:xfrm flipV="1">
                  <a:off x="6583110" y="2938960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9" name="Group 103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4" name="Straight Connector 1043"/>
                <p:cNvCxnSpPr/>
                <p:nvPr/>
              </p:nvCxnSpPr>
              <p:spPr>
                <a:xfrm flipV="1">
                  <a:off x="7028232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5" name="Straight Connector 1044"/>
                <p:cNvCxnSpPr/>
                <p:nvPr/>
              </p:nvCxnSpPr>
              <p:spPr>
                <a:xfrm flipV="1">
                  <a:off x="6580604" y="2938957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0" name="Group 103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2" name="Straight Connector 1041"/>
                <p:cNvCxnSpPr/>
                <p:nvPr/>
              </p:nvCxnSpPr>
              <p:spPr>
                <a:xfrm flipV="1">
                  <a:off x="7028711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3" name="Straight Connector 1042"/>
                <p:cNvCxnSpPr/>
                <p:nvPr/>
              </p:nvCxnSpPr>
              <p:spPr>
                <a:xfrm flipV="1">
                  <a:off x="6581083" y="2938954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1" name="Group 103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0" name="Straight Connector 1039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1" name="Straight Connector 1040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2" name="Group 103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38" name="Straight Connector 1037"/>
                <p:cNvCxnSpPr/>
                <p:nvPr/>
              </p:nvCxnSpPr>
              <p:spPr>
                <a:xfrm flipV="1">
                  <a:off x="7026689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9" name="Straight Connector 1038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566" name="Group 100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567" name="Group 100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01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1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18" name="Freeform 190"/>
                <p:cNvSpPr>
                  <a:spLocks/>
                </p:cNvSpPr>
                <p:nvPr/>
              </p:nvSpPr>
              <p:spPr bwMode="auto">
                <a:xfrm>
                  <a:off x="5968754" y="2922666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19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20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03" name="Straight Connector 1002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Straight Connector 1003"/>
              <p:cNvCxnSpPr/>
              <p:nvPr/>
            </p:nvCxnSpPr>
            <p:spPr>
              <a:xfrm>
                <a:off x="6875111" y="230466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5" name="Straight Connector 1004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6" name="Straight Connector 1005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7" name="Straight Connector 1006"/>
              <p:cNvCxnSpPr/>
              <p:nvPr/>
            </p:nvCxnSpPr>
            <p:spPr>
              <a:xfrm>
                <a:off x="6867730" y="250852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8" name="Straight Connector 1007"/>
              <p:cNvCxnSpPr/>
              <p:nvPr/>
            </p:nvCxnSpPr>
            <p:spPr>
              <a:xfrm>
                <a:off x="6864041" y="2569682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9" name="Straight Connector 1008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0" name="Straight Connector 1009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1" name="Straight Connector 1010"/>
              <p:cNvCxnSpPr/>
              <p:nvPr/>
            </p:nvCxnSpPr>
            <p:spPr>
              <a:xfrm>
                <a:off x="6867730" y="277510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2" name="Straight Connector 1011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3" name="Straight Connector 1012"/>
              <p:cNvCxnSpPr/>
              <p:nvPr/>
            </p:nvCxnSpPr>
            <p:spPr>
              <a:xfrm>
                <a:off x="6871422" y="291153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4" name="Straight Connector 1013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5" name="Straight Connector 1014"/>
              <p:cNvCxnSpPr/>
              <p:nvPr/>
            </p:nvCxnSpPr>
            <p:spPr>
              <a:xfrm flipH="1">
                <a:off x="6875111" y="2132173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5" name="Group 822"/>
          <p:cNvGrpSpPr>
            <a:grpSpLocks/>
          </p:cNvGrpSpPr>
          <p:nvPr/>
        </p:nvGrpSpPr>
        <p:grpSpPr bwMode="auto">
          <a:xfrm>
            <a:off x="2519363" y="5173663"/>
            <a:ext cx="331787" cy="1030287"/>
            <a:chOff x="6240352" y="2055335"/>
            <a:chExt cx="771307" cy="1017716"/>
          </a:xfrm>
        </p:grpSpPr>
        <p:grpSp>
          <p:nvGrpSpPr>
            <p:cNvPr id="205507" name="Group 941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963" name="Rectangle 962"/>
              <p:cNvSpPr/>
              <p:nvPr/>
            </p:nvSpPr>
            <p:spPr>
              <a:xfrm>
                <a:off x="6509397" y="3062521"/>
                <a:ext cx="447629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64" name="Straight Connector 963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5" name="Rectangle 964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66" name="Straight Connector 965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7" name="Rectangle 966"/>
              <p:cNvSpPr/>
              <p:nvPr/>
            </p:nvSpPr>
            <p:spPr>
              <a:xfrm>
                <a:off x="6816769" y="3703886"/>
                <a:ext cx="131305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68" name="Rectangle 967"/>
              <p:cNvSpPr/>
              <p:nvPr/>
            </p:nvSpPr>
            <p:spPr>
              <a:xfrm>
                <a:off x="6404950" y="3158177"/>
                <a:ext cx="444646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69" name="Straight Connector 968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535" name="Group 969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8" name="Straight Connector 997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9" name="Straight Connector 998"/>
                <p:cNvCxnSpPr/>
                <p:nvPr/>
              </p:nvCxnSpPr>
              <p:spPr>
                <a:xfrm flipV="1">
                  <a:off x="6580707" y="293897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6" name="Group 970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6" name="Straight Connector 995"/>
                <p:cNvCxnSpPr/>
                <p:nvPr/>
              </p:nvCxnSpPr>
              <p:spPr>
                <a:xfrm flipV="1">
                  <a:off x="7028816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7" name="Straight Connector 996"/>
                <p:cNvCxnSpPr/>
                <p:nvPr/>
              </p:nvCxnSpPr>
              <p:spPr>
                <a:xfrm flipV="1">
                  <a:off x="6581187" y="2938970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7" name="Group 971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4" name="Straight Connector 993"/>
                <p:cNvCxnSpPr/>
                <p:nvPr/>
              </p:nvCxnSpPr>
              <p:spPr>
                <a:xfrm flipV="1">
                  <a:off x="7026314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5" name="Straight Connector 994"/>
                <p:cNvCxnSpPr/>
                <p:nvPr/>
              </p:nvCxnSpPr>
              <p:spPr>
                <a:xfrm flipV="1">
                  <a:off x="6581668" y="2938967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8" name="Group 972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2" name="Straight Connector 991"/>
                <p:cNvCxnSpPr/>
                <p:nvPr/>
              </p:nvCxnSpPr>
              <p:spPr>
                <a:xfrm flipV="1">
                  <a:off x="7026794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3" name="Straight Connector 992"/>
                <p:cNvCxnSpPr/>
                <p:nvPr/>
              </p:nvCxnSpPr>
              <p:spPr>
                <a:xfrm flipV="1">
                  <a:off x="6582147" y="2938965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9" name="Group 973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0" name="Straight Connector 989"/>
                <p:cNvCxnSpPr/>
                <p:nvPr/>
              </p:nvCxnSpPr>
              <p:spPr>
                <a:xfrm flipV="1">
                  <a:off x="7027273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1" name="Straight Connector 990"/>
                <p:cNvCxnSpPr/>
                <p:nvPr/>
              </p:nvCxnSpPr>
              <p:spPr>
                <a:xfrm flipV="1">
                  <a:off x="6582627" y="293896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0" name="Group 974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8" name="Straight Connector 987"/>
                <p:cNvCxnSpPr/>
                <p:nvPr/>
              </p:nvCxnSpPr>
              <p:spPr>
                <a:xfrm flipV="1">
                  <a:off x="7027754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9" name="Straight Connector 988"/>
                <p:cNvCxnSpPr/>
                <p:nvPr/>
              </p:nvCxnSpPr>
              <p:spPr>
                <a:xfrm flipV="1">
                  <a:off x="6583108" y="2938960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1" name="Group 975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6" name="Straight Connector 985"/>
                <p:cNvCxnSpPr/>
                <p:nvPr/>
              </p:nvCxnSpPr>
              <p:spPr>
                <a:xfrm flipV="1">
                  <a:off x="7028234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7" name="Straight Connector 986"/>
                <p:cNvCxnSpPr/>
                <p:nvPr/>
              </p:nvCxnSpPr>
              <p:spPr>
                <a:xfrm flipV="1">
                  <a:off x="6580604" y="2938957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2" name="Group 976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4" name="Straight Connector 983"/>
                <p:cNvCxnSpPr/>
                <p:nvPr/>
              </p:nvCxnSpPr>
              <p:spPr>
                <a:xfrm flipV="1">
                  <a:off x="7028713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5" name="Straight Connector 984"/>
                <p:cNvCxnSpPr/>
                <p:nvPr/>
              </p:nvCxnSpPr>
              <p:spPr>
                <a:xfrm flipV="1">
                  <a:off x="6581083" y="2938954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3" name="Group 977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2" name="Straight Connector 981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3" name="Straight Connector 982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4" name="Group 978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0" name="Straight Connector 979"/>
                <p:cNvCxnSpPr/>
                <p:nvPr/>
              </p:nvCxnSpPr>
              <p:spPr>
                <a:xfrm flipV="1">
                  <a:off x="7026688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1" name="Straight Connector 980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508" name="Group 942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509" name="Group 943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958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59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60" name="Freeform 190"/>
                <p:cNvSpPr>
                  <a:spLocks/>
                </p:cNvSpPr>
                <p:nvPr/>
              </p:nvSpPr>
              <p:spPr bwMode="auto">
                <a:xfrm>
                  <a:off x="5968753" y="2922666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61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62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945" name="Straight Connector 944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6" name="Straight Connector 945"/>
              <p:cNvCxnSpPr/>
              <p:nvPr/>
            </p:nvCxnSpPr>
            <p:spPr>
              <a:xfrm>
                <a:off x="6875113" y="230466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7" name="Straight Connector 946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8" name="Straight Connector 947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9" name="Straight Connector 948"/>
              <p:cNvCxnSpPr/>
              <p:nvPr/>
            </p:nvCxnSpPr>
            <p:spPr>
              <a:xfrm>
                <a:off x="6867732" y="250852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0" name="Straight Connector 949"/>
              <p:cNvCxnSpPr/>
              <p:nvPr/>
            </p:nvCxnSpPr>
            <p:spPr>
              <a:xfrm>
                <a:off x="6864040" y="2569682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1" name="Straight Connector 950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2" name="Straight Connector 951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3" name="Straight Connector 952"/>
              <p:cNvCxnSpPr/>
              <p:nvPr/>
            </p:nvCxnSpPr>
            <p:spPr>
              <a:xfrm>
                <a:off x="6867732" y="277510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4" name="Straight Connector 953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5" name="Straight Connector 954"/>
              <p:cNvCxnSpPr/>
              <p:nvPr/>
            </p:nvCxnSpPr>
            <p:spPr>
              <a:xfrm>
                <a:off x="6871421" y="291153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6" name="Straight Connector 955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7" name="Straight Connector 956"/>
              <p:cNvCxnSpPr/>
              <p:nvPr/>
            </p:nvCxnSpPr>
            <p:spPr>
              <a:xfrm flipH="1">
                <a:off x="6875113" y="2132173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6" name="Group 823"/>
          <p:cNvGrpSpPr>
            <a:grpSpLocks/>
          </p:cNvGrpSpPr>
          <p:nvPr/>
        </p:nvGrpSpPr>
        <p:grpSpPr bwMode="auto">
          <a:xfrm>
            <a:off x="2895600" y="5173663"/>
            <a:ext cx="331788" cy="1030287"/>
            <a:chOff x="6240352" y="2055335"/>
            <a:chExt cx="771307" cy="1017716"/>
          </a:xfrm>
        </p:grpSpPr>
        <p:grpSp>
          <p:nvGrpSpPr>
            <p:cNvPr id="205449" name="Group 883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905" name="Rectangle 904"/>
              <p:cNvSpPr/>
              <p:nvPr/>
            </p:nvSpPr>
            <p:spPr>
              <a:xfrm>
                <a:off x="6509397" y="3062521"/>
                <a:ext cx="447628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06" name="Straight Connector 905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7" name="Rectangle 906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08" name="Straight Connector 907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9" name="Rectangle 908"/>
              <p:cNvSpPr/>
              <p:nvPr/>
            </p:nvSpPr>
            <p:spPr>
              <a:xfrm>
                <a:off x="6816769" y="3703886"/>
                <a:ext cx="131304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10" name="Rectangle 909"/>
              <p:cNvSpPr/>
              <p:nvPr/>
            </p:nvSpPr>
            <p:spPr>
              <a:xfrm>
                <a:off x="6404951" y="3158177"/>
                <a:ext cx="444643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11" name="Straight Connector 910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477" name="Group 911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40" name="Straight Connector 939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1" name="Straight Connector 940"/>
                <p:cNvCxnSpPr/>
                <p:nvPr/>
              </p:nvCxnSpPr>
              <p:spPr>
                <a:xfrm flipV="1">
                  <a:off x="6580709" y="293897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78" name="Group 912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8" name="Straight Connector 937"/>
                <p:cNvCxnSpPr/>
                <p:nvPr/>
              </p:nvCxnSpPr>
              <p:spPr>
                <a:xfrm flipV="1">
                  <a:off x="7028817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9" name="Straight Connector 938"/>
                <p:cNvCxnSpPr/>
                <p:nvPr/>
              </p:nvCxnSpPr>
              <p:spPr>
                <a:xfrm flipV="1">
                  <a:off x="6581189" y="2938970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79" name="Group 913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6" name="Straight Connector 935"/>
                <p:cNvCxnSpPr/>
                <p:nvPr/>
              </p:nvCxnSpPr>
              <p:spPr>
                <a:xfrm flipV="1">
                  <a:off x="7026313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7" name="Straight Connector 936"/>
                <p:cNvCxnSpPr/>
                <p:nvPr/>
              </p:nvCxnSpPr>
              <p:spPr>
                <a:xfrm flipV="1">
                  <a:off x="6581670" y="2938967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0" name="Group 914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4" name="Straight Connector 933"/>
                <p:cNvCxnSpPr/>
                <p:nvPr/>
              </p:nvCxnSpPr>
              <p:spPr>
                <a:xfrm flipV="1">
                  <a:off x="7026792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5" name="Straight Connector 934"/>
                <p:cNvCxnSpPr/>
                <p:nvPr/>
              </p:nvCxnSpPr>
              <p:spPr>
                <a:xfrm flipV="1">
                  <a:off x="6582149" y="2938965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1" name="Group 915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2" name="Straight Connector 931"/>
                <p:cNvCxnSpPr/>
                <p:nvPr/>
              </p:nvCxnSpPr>
              <p:spPr>
                <a:xfrm flipV="1">
                  <a:off x="7027272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3" name="Straight Connector 932"/>
                <p:cNvCxnSpPr/>
                <p:nvPr/>
              </p:nvCxnSpPr>
              <p:spPr>
                <a:xfrm flipV="1">
                  <a:off x="6582629" y="293896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2" name="Group 916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0" name="Straight Connector 929"/>
                <p:cNvCxnSpPr/>
                <p:nvPr/>
              </p:nvCxnSpPr>
              <p:spPr>
                <a:xfrm flipV="1">
                  <a:off x="7027753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1" name="Straight Connector 930"/>
                <p:cNvCxnSpPr/>
                <p:nvPr/>
              </p:nvCxnSpPr>
              <p:spPr>
                <a:xfrm flipV="1">
                  <a:off x="6583110" y="2938960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3" name="Group 917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8" name="Straight Connector 927"/>
                <p:cNvCxnSpPr/>
                <p:nvPr/>
              </p:nvCxnSpPr>
              <p:spPr>
                <a:xfrm flipV="1">
                  <a:off x="7028232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9" name="Straight Connector 928"/>
                <p:cNvCxnSpPr/>
                <p:nvPr/>
              </p:nvCxnSpPr>
              <p:spPr>
                <a:xfrm flipV="1">
                  <a:off x="6580604" y="2938957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4" name="Group 918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6" name="Straight Connector 925"/>
                <p:cNvCxnSpPr/>
                <p:nvPr/>
              </p:nvCxnSpPr>
              <p:spPr>
                <a:xfrm flipV="1">
                  <a:off x="7028711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/>
                <p:cNvCxnSpPr/>
                <p:nvPr/>
              </p:nvCxnSpPr>
              <p:spPr>
                <a:xfrm flipV="1">
                  <a:off x="6581083" y="2938954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5" name="Group 919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4" name="Straight Connector 923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6" name="Group 920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2" name="Straight Connector 921"/>
                <p:cNvCxnSpPr/>
                <p:nvPr/>
              </p:nvCxnSpPr>
              <p:spPr>
                <a:xfrm flipV="1">
                  <a:off x="7026689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3" name="Straight Connector 922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450" name="Group 884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451" name="Group 885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900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1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2" name="Freeform 190"/>
                <p:cNvSpPr>
                  <a:spLocks/>
                </p:cNvSpPr>
                <p:nvPr/>
              </p:nvSpPr>
              <p:spPr bwMode="auto">
                <a:xfrm>
                  <a:off x="5968754" y="2922666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3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4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87" name="Straight Connector 886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8" name="Straight Connector 887"/>
              <p:cNvCxnSpPr/>
              <p:nvPr/>
            </p:nvCxnSpPr>
            <p:spPr>
              <a:xfrm>
                <a:off x="6875111" y="230466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9" name="Straight Connector 888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0" name="Straight Connector 889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Straight Connector 890"/>
              <p:cNvCxnSpPr/>
              <p:nvPr/>
            </p:nvCxnSpPr>
            <p:spPr>
              <a:xfrm>
                <a:off x="6867730" y="250852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Straight Connector 891"/>
              <p:cNvCxnSpPr/>
              <p:nvPr/>
            </p:nvCxnSpPr>
            <p:spPr>
              <a:xfrm>
                <a:off x="6864041" y="2569682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Straight Connector 892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Straight Connector 893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5" name="Straight Connector 894"/>
              <p:cNvCxnSpPr/>
              <p:nvPr/>
            </p:nvCxnSpPr>
            <p:spPr>
              <a:xfrm>
                <a:off x="6867730" y="277510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Straight Connector 895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7" name="Straight Connector 896"/>
              <p:cNvCxnSpPr/>
              <p:nvPr/>
            </p:nvCxnSpPr>
            <p:spPr>
              <a:xfrm>
                <a:off x="6871422" y="291153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8" name="Straight Connector 897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9" name="Straight Connector 898"/>
              <p:cNvCxnSpPr/>
              <p:nvPr/>
            </p:nvCxnSpPr>
            <p:spPr>
              <a:xfrm flipH="1">
                <a:off x="6875111" y="2132173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7" name="Group 824"/>
          <p:cNvGrpSpPr>
            <a:grpSpLocks/>
          </p:cNvGrpSpPr>
          <p:nvPr/>
        </p:nvGrpSpPr>
        <p:grpSpPr bwMode="auto">
          <a:xfrm>
            <a:off x="3271838" y="5173663"/>
            <a:ext cx="331787" cy="1030287"/>
            <a:chOff x="6240352" y="2055335"/>
            <a:chExt cx="771307" cy="1017716"/>
          </a:xfrm>
        </p:grpSpPr>
        <p:grpSp>
          <p:nvGrpSpPr>
            <p:cNvPr id="205391" name="Group 825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847" name="Rectangle 846"/>
              <p:cNvSpPr/>
              <p:nvPr/>
            </p:nvSpPr>
            <p:spPr>
              <a:xfrm>
                <a:off x="6509397" y="3062521"/>
                <a:ext cx="447629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848" name="Straight Connector 847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9" name="Rectangle 848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850" name="Straight Connector 849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1" name="Rectangle 850"/>
              <p:cNvSpPr/>
              <p:nvPr/>
            </p:nvSpPr>
            <p:spPr>
              <a:xfrm>
                <a:off x="6816769" y="3703886"/>
                <a:ext cx="131305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52" name="Rectangle 851"/>
              <p:cNvSpPr/>
              <p:nvPr/>
            </p:nvSpPr>
            <p:spPr>
              <a:xfrm>
                <a:off x="6404950" y="3158177"/>
                <a:ext cx="444646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853" name="Straight Connector 852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419" name="Group 853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82" name="Straight Connector 881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3" name="Straight Connector 882"/>
                <p:cNvCxnSpPr/>
                <p:nvPr/>
              </p:nvCxnSpPr>
              <p:spPr>
                <a:xfrm flipV="1">
                  <a:off x="6580707" y="293897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0" name="Group 854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80" name="Straight Connector 879"/>
                <p:cNvCxnSpPr/>
                <p:nvPr/>
              </p:nvCxnSpPr>
              <p:spPr>
                <a:xfrm flipV="1">
                  <a:off x="7028816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1" name="Straight Connector 880"/>
                <p:cNvCxnSpPr/>
                <p:nvPr/>
              </p:nvCxnSpPr>
              <p:spPr>
                <a:xfrm flipV="1">
                  <a:off x="6581187" y="2938970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1" name="Group 855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8" name="Straight Connector 877"/>
                <p:cNvCxnSpPr/>
                <p:nvPr/>
              </p:nvCxnSpPr>
              <p:spPr>
                <a:xfrm flipV="1">
                  <a:off x="7026314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/>
                <p:cNvCxnSpPr/>
                <p:nvPr/>
              </p:nvCxnSpPr>
              <p:spPr>
                <a:xfrm flipV="1">
                  <a:off x="6581668" y="2938967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2" name="Group 856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6" name="Straight Connector 875"/>
                <p:cNvCxnSpPr/>
                <p:nvPr/>
              </p:nvCxnSpPr>
              <p:spPr>
                <a:xfrm flipV="1">
                  <a:off x="7026794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/>
                <p:cNvCxnSpPr/>
                <p:nvPr/>
              </p:nvCxnSpPr>
              <p:spPr>
                <a:xfrm flipV="1">
                  <a:off x="6582147" y="2938965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3" name="Group 857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4" name="Straight Connector 873"/>
                <p:cNvCxnSpPr/>
                <p:nvPr/>
              </p:nvCxnSpPr>
              <p:spPr>
                <a:xfrm flipV="1">
                  <a:off x="7027273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5" name="Straight Connector 874"/>
                <p:cNvCxnSpPr/>
                <p:nvPr/>
              </p:nvCxnSpPr>
              <p:spPr>
                <a:xfrm flipV="1">
                  <a:off x="6582627" y="293896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4" name="Group 858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2" name="Straight Connector 871"/>
                <p:cNvCxnSpPr/>
                <p:nvPr/>
              </p:nvCxnSpPr>
              <p:spPr>
                <a:xfrm flipV="1">
                  <a:off x="7027754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/>
                <p:cNvCxnSpPr/>
                <p:nvPr/>
              </p:nvCxnSpPr>
              <p:spPr>
                <a:xfrm flipV="1">
                  <a:off x="6583108" y="2938960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5" name="Group 859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0" name="Straight Connector 869"/>
                <p:cNvCxnSpPr/>
                <p:nvPr/>
              </p:nvCxnSpPr>
              <p:spPr>
                <a:xfrm flipV="1">
                  <a:off x="7028234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1" name="Straight Connector 870"/>
                <p:cNvCxnSpPr/>
                <p:nvPr/>
              </p:nvCxnSpPr>
              <p:spPr>
                <a:xfrm flipV="1">
                  <a:off x="6580604" y="2938957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6" name="Group 860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8" name="Straight Connector 867"/>
                <p:cNvCxnSpPr/>
                <p:nvPr/>
              </p:nvCxnSpPr>
              <p:spPr>
                <a:xfrm flipV="1">
                  <a:off x="7028713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9" name="Straight Connector 868"/>
                <p:cNvCxnSpPr/>
                <p:nvPr/>
              </p:nvCxnSpPr>
              <p:spPr>
                <a:xfrm flipV="1">
                  <a:off x="6581083" y="2938954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7" name="Group 861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6" name="Straight Connector 865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7" name="Straight Connector 866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8" name="Group 862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4" name="Straight Connector 863"/>
                <p:cNvCxnSpPr/>
                <p:nvPr/>
              </p:nvCxnSpPr>
              <p:spPr>
                <a:xfrm flipV="1">
                  <a:off x="7026688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5" name="Straight Connector 864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392" name="Group 826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393" name="Group 827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842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3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4" name="Freeform 190"/>
                <p:cNvSpPr>
                  <a:spLocks/>
                </p:cNvSpPr>
                <p:nvPr/>
              </p:nvSpPr>
              <p:spPr bwMode="auto">
                <a:xfrm>
                  <a:off x="5968753" y="2922666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5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6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29" name="Straight Connector 828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" name="Straight Connector 829"/>
              <p:cNvCxnSpPr/>
              <p:nvPr/>
            </p:nvCxnSpPr>
            <p:spPr>
              <a:xfrm>
                <a:off x="6875113" y="230466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" name="Straight Connector 830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Straight Connector 831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" name="Straight Connector 832"/>
              <p:cNvCxnSpPr/>
              <p:nvPr/>
            </p:nvCxnSpPr>
            <p:spPr>
              <a:xfrm>
                <a:off x="6867732" y="250852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Straight Connector 833"/>
              <p:cNvCxnSpPr/>
              <p:nvPr/>
            </p:nvCxnSpPr>
            <p:spPr>
              <a:xfrm>
                <a:off x="6864040" y="2569682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" name="Straight Connector 834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" name="Straight Connector 835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" name="Straight Connector 836"/>
              <p:cNvCxnSpPr/>
              <p:nvPr/>
            </p:nvCxnSpPr>
            <p:spPr>
              <a:xfrm>
                <a:off x="6867732" y="277510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" name="Straight Connector 837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" name="Straight Connector 838"/>
              <p:cNvCxnSpPr/>
              <p:nvPr/>
            </p:nvCxnSpPr>
            <p:spPr>
              <a:xfrm>
                <a:off x="6871421" y="291153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" name="Straight Connector 839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" name="Straight Connector 840"/>
              <p:cNvCxnSpPr/>
              <p:nvPr/>
            </p:nvCxnSpPr>
            <p:spPr>
              <a:xfrm flipH="1">
                <a:off x="6875113" y="2132173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65" name="Straight Connector 1064"/>
          <p:cNvCxnSpPr/>
          <p:nvPr/>
        </p:nvCxnSpPr>
        <p:spPr>
          <a:xfrm flipH="1">
            <a:off x="3989388" y="4705350"/>
            <a:ext cx="357187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6" name="Straight Connector 1065"/>
          <p:cNvCxnSpPr>
            <a:stCxn id="1305" idx="2"/>
          </p:cNvCxnSpPr>
          <p:nvPr/>
        </p:nvCxnSpPr>
        <p:spPr>
          <a:xfrm flipH="1">
            <a:off x="4294188" y="4919663"/>
            <a:ext cx="203200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7" name="Straight Connector 1066"/>
          <p:cNvCxnSpPr/>
          <p:nvPr/>
        </p:nvCxnSpPr>
        <p:spPr>
          <a:xfrm>
            <a:off x="4611688" y="4719638"/>
            <a:ext cx="58737" cy="4905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Straight Connector 1067"/>
          <p:cNvCxnSpPr>
            <a:endCxn id="1090" idx="0"/>
          </p:cNvCxnSpPr>
          <p:nvPr/>
        </p:nvCxnSpPr>
        <p:spPr>
          <a:xfrm>
            <a:off x="4751388" y="4743450"/>
            <a:ext cx="274637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42" name="Group 1068"/>
          <p:cNvGrpSpPr>
            <a:grpSpLocks/>
          </p:cNvGrpSpPr>
          <p:nvPr/>
        </p:nvGrpSpPr>
        <p:grpSpPr bwMode="auto">
          <a:xfrm>
            <a:off x="3724275" y="5200650"/>
            <a:ext cx="331788" cy="1030288"/>
            <a:chOff x="6240352" y="2055335"/>
            <a:chExt cx="771307" cy="1017716"/>
          </a:xfrm>
        </p:grpSpPr>
        <p:grpSp>
          <p:nvGrpSpPr>
            <p:cNvPr id="205333" name="Group 1246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268" name="Rectangle 1267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69" name="Straight Connector 1268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0" name="Rectangle 1269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71" name="Straight Connector 1270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2" name="Rectangle 1271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273" name="Rectangle 1272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74" name="Straight Connector 1273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361" name="Group 1274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03" name="Straight Connector 1302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4" name="Straight Connector 1303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2" name="Group 1275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01" name="Straight Connector 1300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2" name="Straight Connector 1301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3" name="Group 1276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9" name="Straight Connector 1298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0" name="Straight Connector 1299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4" name="Group 1277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7" name="Straight Connector 1296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8" name="Straight Connector 1297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5" name="Group 1278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5" name="Straight Connector 1294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6" name="Straight Connector 1295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6" name="Group 1279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3" name="Straight Connector 1292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4" name="Straight Connector 1293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7" name="Group 1280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1" name="Straight Connector 1290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2" name="Straight Connector 1291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8" name="Group 1281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9" name="Straight Connector 1288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0" name="Straight Connector 1289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9" name="Group 1282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7" name="Straight Connector 1286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8" name="Straight Connector 1287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70" name="Group 1283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5" name="Straight Connector 1284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6" name="Straight Connector 1285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334" name="Group 1247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335" name="Group 1248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263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64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65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66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67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250" name="Straight Connector 1249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1" name="Straight Connector 1250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2" name="Straight Connector 1251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3" name="Straight Connector 1252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4" name="Straight Connector 1253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5" name="Straight Connector 1254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6" name="Straight Connector 1255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7" name="Straight Connector 1256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8" name="Straight Connector 1257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9" name="Straight Connector 1258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0" name="Straight Connector 1259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1" name="Straight Connector 1260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2" name="Straight Connector 1261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3" name="Group 1069"/>
          <p:cNvGrpSpPr>
            <a:grpSpLocks/>
          </p:cNvGrpSpPr>
          <p:nvPr/>
        </p:nvGrpSpPr>
        <p:grpSpPr bwMode="auto">
          <a:xfrm>
            <a:off x="4110038" y="5200650"/>
            <a:ext cx="331787" cy="1030288"/>
            <a:chOff x="6240352" y="2055335"/>
            <a:chExt cx="771307" cy="1017716"/>
          </a:xfrm>
        </p:grpSpPr>
        <p:grpSp>
          <p:nvGrpSpPr>
            <p:cNvPr id="205275" name="Group 1188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210" name="Rectangle 1209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11" name="Straight Connector 1210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2" name="Rectangle 1211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13" name="Straight Connector 1212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4" name="Rectangle 1213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215" name="Rectangle 1214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16" name="Straight Connector 1215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303" name="Group 1216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5" name="Straight Connector 1244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6" name="Straight Connector 1245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4" name="Group 121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3" name="Straight Connector 1242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4" name="Straight Connector 1243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5" name="Group 1218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1" name="Straight Connector 1240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2" name="Straight Connector 1241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6" name="Group 1219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9" name="Straight Connector 1238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0" name="Straight Connector 1239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7" name="Group 1220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7" name="Straight Connector 1236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8" name="Straight Connector 1237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8" name="Group 1221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5" name="Straight Connector 1234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6" name="Straight Connector 1235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9" name="Group 1222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3" name="Straight Connector 1232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4" name="Straight Connector 1233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0" name="Group 1223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1" name="Straight Connector 1230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2" name="Straight Connector 1231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1" name="Group 1224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29" name="Straight Connector 1228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0" name="Straight Connector 1229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2" name="Group 1225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27" name="Straight Connector 1226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8" name="Straight Connector 1227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276" name="Group 1189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277" name="Group 1190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20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0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07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08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09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192" name="Straight Connector 1191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3" name="Straight Connector 119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4" name="Straight Connector 119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5" name="Straight Connector 119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6" name="Straight Connector 119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7" name="Straight Connector 119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8" name="Straight Connector 119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9" name="Straight Connector 119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0" name="Straight Connector 119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1" name="Straight Connector 120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2" name="Straight Connector 120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3" name="Straight Connector 120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4" name="Straight Connector 120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4" name="Group 1070"/>
          <p:cNvGrpSpPr>
            <a:grpSpLocks/>
          </p:cNvGrpSpPr>
          <p:nvPr/>
        </p:nvGrpSpPr>
        <p:grpSpPr bwMode="auto">
          <a:xfrm>
            <a:off x="4486275" y="5200650"/>
            <a:ext cx="331788" cy="1030288"/>
            <a:chOff x="6240352" y="2055335"/>
            <a:chExt cx="771307" cy="1017716"/>
          </a:xfrm>
        </p:grpSpPr>
        <p:grpSp>
          <p:nvGrpSpPr>
            <p:cNvPr id="205217" name="Group 1130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152" name="Rectangle 1151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53" name="Straight Connector 1152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4" name="Rectangle 1153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55" name="Straight Connector 1154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6" name="Rectangle 1155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57" name="Rectangle 1156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58" name="Straight Connector 1157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245" name="Group 1158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7" name="Straight Connector 1186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8" name="Straight Connector 1187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6" name="Group 1159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5" name="Straight Connector 1184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6" name="Straight Connector 1185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7" name="Group 1160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3" name="Straight Connector 1182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4" name="Straight Connector 1183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8" name="Group 1161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1" name="Straight Connector 1180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2" name="Straight Connector 1181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9" name="Group 1162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9" name="Straight Connector 1178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0" name="Straight Connector 1179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0" name="Group 1163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7" name="Straight Connector 1176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8" name="Straight Connector 1177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1" name="Group 1164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5" name="Straight Connector 1174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6" name="Straight Connector 1175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2" name="Group 1165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3" name="Straight Connector 1172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4" name="Straight Connector 1173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3" name="Group 1166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1" name="Straight Connector 1170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2" name="Straight Connector 1171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4" name="Group 1167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69" name="Straight Connector 1168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0" name="Straight Connector 1169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218" name="Group 1131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219" name="Group 1132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147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48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49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50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51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134" name="Straight Connector 1133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5" name="Straight Connector 1134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6" name="Straight Connector 1135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7" name="Straight Connector 1136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8" name="Straight Connector 1137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9" name="Straight Connector 1138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0" name="Straight Connector 1139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1" name="Straight Connector 1140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2" name="Straight Connector 1141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3" name="Straight Connector 1142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4" name="Straight Connector 1143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5" name="Straight Connector 1144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6" name="Straight Connector 1145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5" name="Group 1071"/>
          <p:cNvGrpSpPr>
            <a:grpSpLocks/>
          </p:cNvGrpSpPr>
          <p:nvPr/>
        </p:nvGrpSpPr>
        <p:grpSpPr bwMode="auto">
          <a:xfrm>
            <a:off x="4864100" y="5200650"/>
            <a:ext cx="330200" cy="1030288"/>
            <a:chOff x="6240352" y="2055335"/>
            <a:chExt cx="771307" cy="1017716"/>
          </a:xfrm>
        </p:grpSpPr>
        <p:grpSp>
          <p:nvGrpSpPr>
            <p:cNvPr id="205159" name="Group 1072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094" name="Rectangle 1093"/>
              <p:cNvSpPr/>
              <p:nvPr/>
            </p:nvSpPr>
            <p:spPr>
              <a:xfrm>
                <a:off x="6509942" y="3062521"/>
                <a:ext cx="446783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95" name="Straight Connector 1094"/>
              <p:cNvCxnSpPr/>
              <p:nvPr/>
            </p:nvCxnSpPr>
            <p:spPr>
              <a:xfrm flipV="1">
                <a:off x="6845779" y="3062521"/>
                <a:ext cx="113944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6" name="Rectangle 1095"/>
              <p:cNvSpPr/>
              <p:nvPr/>
            </p:nvSpPr>
            <p:spPr>
              <a:xfrm>
                <a:off x="6476959" y="3071930"/>
                <a:ext cx="131936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97" name="Straight Connector 1096"/>
              <p:cNvCxnSpPr/>
              <p:nvPr/>
            </p:nvCxnSpPr>
            <p:spPr>
              <a:xfrm flipV="1">
                <a:off x="6395998" y="3062521"/>
                <a:ext cx="113944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8" name="Rectangle 1097"/>
              <p:cNvSpPr/>
              <p:nvPr/>
            </p:nvSpPr>
            <p:spPr>
              <a:xfrm>
                <a:off x="6815793" y="3703885"/>
                <a:ext cx="131936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099" name="Rectangle 1098"/>
              <p:cNvSpPr/>
              <p:nvPr/>
            </p:nvSpPr>
            <p:spPr>
              <a:xfrm>
                <a:off x="6404995" y="3158176"/>
                <a:ext cx="44378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00" name="Straight Connector 1099"/>
              <p:cNvCxnSpPr/>
              <p:nvPr/>
            </p:nvCxnSpPr>
            <p:spPr>
              <a:xfrm flipV="1">
                <a:off x="6848778" y="3804246"/>
                <a:ext cx="110945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187" name="Group 1100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9" name="Straight Connector 1128"/>
                <p:cNvCxnSpPr/>
                <p:nvPr/>
              </p:nvCxnSpPr>
              <p:spPr>
                <a:xfrm flipV="1">
                  <a:off x="7027504" y="2846452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0" name="Straight Connector 1129"/>
                <p:cNvCxnSpPr/>
                <p:nvPr/>
              </p:nvCxnSpPr>
              <p:spPr>
                <a:xfrm flipV="1">
                  <a:off x="6580724" y="2938972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88" name="Group 1101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7" name="Straight Connector 1126"/>
                <p:cNvCxnSpPr/>
                <p:nvPr/>
              </p:nvCxnSpPr>
              <p:spPr>
                <a:xfrm flipV="1">
                  <a:off x="7027984" y="2846449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8" name="Straight Connector 1127"/>
                <p:cNvCxnSpPr/>
                <p:nvPr/>
              </p:nvCxnSpPr>
              <p:spPr>
                <a:xfrm flipV="1">
                  <a:off x="6581203" y="293896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89" name="Group 1102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5" name="Straight Connector 1124"/>
                <p:cNvCxnSpPr/>
                <p:nvPr/>
              </p:nvCxnSpPr>
              <p:spPr>
                <a:xfrm flipV="1">
                  <a:off x="7028464" y="2846446"/>
                  <a:ext cx="104950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6" name="Straight Connector 1125"/>
                <p:cNvCxnSpPr/>
                <p:nvPr/>
              </p:nvCxnSpPr>
              <p:spPr>
                <a:xfrm flipV="1">
                  <a:off x="6581683" y="2938966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0" name="Group 1103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3" name="Straight Connector 1122"/>
                <p:cNvCxnSpPr/>
                <p:nvPr/>
              </p:nvCxnSpPr>
              <p:spPr>
                <a:xfrm flipV="1">
                  <a:off x="7028943" y="2846445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4" name="Straight Connector 1123"/>
                <p:cNvCxnSpPr/>
                <p:nvPr/>
              </p:nvCxnSpPr>
              <p:spPr>
                <a:xfrm flipV="1">
                  <a:off x="6582163" y="2938964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1" name="Group 1104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1" name="Straight Connector 1120"/>
                <p:cNvCxnSpPr/>
                <p:nvPr/>
              </p:nvCxnSpPr>
              <p:spPr>
                <a:xfrm flipV="1">
                  <a:off x="7029423" y="2846442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2" name="Straight Connector 1121"/>
                <p:cNvCxnSpPr/>
                <p:nvPr/>
              </p:nvCxnSpPr>
              <p:spPr>
                <a:xfrm flipV="1">
                  <a:off x="6582643" y="2938961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2" name="Group 1105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9" name="Straight Connector 1118"/>
                <p:cNvCxnSpPr/>
                <p:nvPr/>
              </p:nvCxnSpPr>
              <p:spPr>
                <a:xfrm flipV="1">
                  <a:off x="7029905" y="2846440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0" name="Straight Connector 1119"/>
                <p:cNvCxnSpPr/>
                <p:nvPr/>
              </p:nvCxnSpPr>
              <p:spPr>
                <a:xfrm flipV="1">
                  <a:off x="6583124" y="293895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3" name="Group 1106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7" name="Straight Connector 1116"/>
                <p:cNvCxnSpPr/>
                <p:nvPr/>
              </p:nvCxnSpPr>
              <p:spPr>
                <a:xfrm flipV="1">
                  <a:off x="7027387" y="2846437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8" name="Straight Connector 1117"/>
                <p:cNvCxnSpPr/>
                <p:nvPr/>
              </p:nvCxnSpPr>
              <p:spPr>
                <a:xfrm flipV="1">
                  <a:off x="6580605" y="2938956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4" name="Group 1107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5" name="Straight Connector 1114"/>
                <p:cNvCxnSpPr/>
                <p:nvPr/>
              </p:nvCxnSpPr>
              <p:spPr>
                <a:xfrm flipV="1">
                  <a:off x="7027867" y="2846434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6" name="Straight Connector 1115"/>
                <p:cNvCxnSpPr/>
                <p:nvPr/>
              </p:nvCxnSpPr>
              <p:spPr>
                <a:xfrm flipV="1">
                  <a:off x="6581084" y="2938953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5" name="Group 1108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3" name="Straight Connector 1112"/>
                <p:cNvCxnSpPr/>
                <p:nvPr/>
              </p:nvCxnSpPr>
              <p:spPr>
                <a:xfrm flipV="1">
                  <a:off x="7022349" y="2846432"/>
                  <a:ext cx="110945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4" name="Straight Connector 1113"/>
                <p:cNvCxnSpPr/>
                <p:nvPr/>
              </p:nvCxnSpPr>
              <p:spPr>
                <a:xfrm flipV="1">
                  <a:off x="6581564" y="2938951"/>
                  <a:ext cx="44678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6" name="Group 1109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1" name="Straight Connector 1110"/>
                <p:cNvCxnSpPr/>
                <p:nvPr/>
              </p:nvCxnSpPr>
              <p:spPr>
                <a:xfrm flipV="1">
                  <a:off x="7028826" y="2846429"/>
                  <a:ext cx="110945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2" name="Straight Connector 1111"/>
                <p:cNvCxnSpPr/>
                <p:nvPr/>
              </p:nvCxnSpPr>
              <p:spPr>
                <a:xfrm flipV="1">
                  <a:off x="6582044" y="293894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160" name="Group 1073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161" name="Group 1074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089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382" y="2996368"/>
                  <a:ext cx="548815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382" y="2921098"/>
                  <a:ext cx="674894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1" name="Freeform 190"/>
                <p:cNvSpPr>
                  <a:spLocks/>
                </p:cNvSpPr>
                <p:nvPr/>
              </p:nvSpPr>
              <p:spPr bwMode="auto">
                <a:xfrm>
                  <a:off x="5971613" y="2922667"/>
                  <a:ext cx="122370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Freeform 191"/>
                <p:cNvSpPr>
                  <a:spLocks/>
                </p:cNvSpPr>
                <p:nvPr/>
              </p:nvSpPr>
              <p:spPr bwMode="auto">
                <a:xfrm>
                  <a:off x="5500669" y="2936779"/>
                  <a:ext cx="522858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Freeform 192"/>
                <p:cNvSpPr>
                  <a:spLocks/>
                </p:cNvSpPr>
                <p:nvPr/>
              </p:nvSpPr>
              <p:spPr bwMode="auto">
                <a:xfrm>
                  <a:off x="5623041" y="2933643"/>
                  <a:ext cx="300364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76" name="Straight Connector 1075"/>
              <p:cNvCxnSpPr/>
              <p:nvPr/>
            </p:nvCxnSpPr>
            <p:spPr>
              <a:xfrm flipH="1">
                <a:off x="6996826" y="2124333"/>
                <a:ext cx="11126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7" name="Straight Connector 1076"/>
              <p:cNvCxnSpPr/>
              <p:nvPr/>
            </p:nvCxnSpPr>
            <p:spPr>
              <a:xfrm>
                <a:off x="6874457" y="2304668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Straight Connector 1077"/>
              <p:cNvCxnSpPr/>
              <p:nvPr/>
            </p:nvCxnSpPr>
            <p:spPr>
              <a:xfrm>
                <a:off x="6870747" y="2368961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9" name="Straight Connector 1078"/>
              <p:cNvCxnSpPr/>
              <p:nvPr/>
            </p:nvCxnSpPr>
            <p:spPr>
              <a:xfrm>
                <a:off x="6870747" y="2444231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0" name="Straight Connector 1079"/>
              <p:cNvCxnSpPr/>
              <p:nvPr/>
            </p:nvCxnSpPr>
            <p:spPr>
              <a:xfrm>
                <a:off x="6867040" y="2508525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1" name="Straight Connector 1080"/>
              <p:cNvCxnSpPr/>
              <p:nvPr/>
            </p:nvCxnSpPr>
            <p:spPr>
              <a:xfrm>
                <a:off x="6867040" y="2569681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2" name="Straight Connector 1081"/>
              <p:cNvCxnSpPr/>
              <p:nvPr/>
            </p:nvCxnSpPr>
            <p:spPr>
              <a:xfrm>
                <a:off x="6863331" y="2638679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3" name="Straight Connector 1082"/>
              <p:cNvCxnSpPr/>
              <p:nvPr/>
            </p:nvCxnSpPr>
            <p:spPr>
              <a:xfrm>
                <a:off x="6859624" y="2706109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4" name="Straight Connector 1083"/>
              <p:cNvCxnSpPr/>
              <p:nvPr/>
            </p:nvCxnSpPr>
            <p:spPr>
              <a:xfrm>
                <a:off x="6867040" y="2775107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5" name="Straight Connector 1084"/>
              <p:cNvCxnSpPr/>
              <p:nvPr/>
            </p:nvCxnSpPr>
            <p:spPr>
              <a:xfrm>
                <a:off x="6870747" y="284253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6" name="Straight Connector 1085"/>
              <p:cNvCxnSpPr/>
              <p:nvPr/>
            </p:nvCxnSpPr>
            <p:spPr>
              <a:xfrm>
                <a:off x="6870747" y="291153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7" name="Straight Connector 1086"/>
              <p:cNvCxnSpPr/>
              <p:nvPr/>
            </p:nvCxnSpPr>
            <p:spPr>
              <a:xfrm>
                <a:off x="6874457" y="2975827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8" name="Straight Connector 1087"/>
              <p:cNvCxnSpPr/>
              <p:nvPr/>
            </p:nvCxnSpPr>
            <p:spPr>
              <a:xfrm flipH="1">
                <a:off x="6878164" y="2132174"/>
                <a:ext cx="13349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312" name="Straight Connector 1311"/>
          <p:cNvCxnSpPr/>
          <p:nvPr/>
        </p:nvCxnSpPr>
        <p:spPr>
          <a:xfrm flipH="1">
            <a:off x="5554663" y="4711700"/>
            <a:ext cx="3556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Connector 1312"/>
          <p:cNvCxnSpPr>
            <a:stCxn id="1552" idx="2"/>
          </p:cNvCxnSpPr>
          <p:nvPr/>
        </p:nvCxnSpPr>
        <p:spPr>
          <a:xfrm flipH="1">
            <a:off x="5859463" y="4927600"/>
            <a:ext cx="201612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4" name="Straight Connector 1313"/>
          <p:cNvCxnSpPr/>
          <p:nvPr/>
        </p:nvCxnSpPr>
        <p:spPr>
          <a:xfrm>
            <a:off x="6176963" y="4725988"/>
            <a:ext cx="57150" cy="492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5" name="Straight Connector 1314"/>
          <p:cNvCxnSpPr>
            <a:endCxn id="1337" idx="0"/>
          </p:cNvCxnSpPr>
          <p:nvPr/>
        </p:nvCxnSpPr>
        <p:spPr>
          <a:xfrm>
            <a:off x="6316663" y="4749800"/>
            <a:ext cx="27305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50" name="Group 1315"/>
          <p:cNvGrpSpPr>
            <a:grpSpLocks/>
          </p:cNvGrpSpPr>
          <p:nvPr/>
        </p:nvGrpSpPr>
        <p:grpSpPr bwMode="auto">
          <a:xfrm>
            <a:off x="5289550" y="5207000"/>
            <a:ext cx="331788" cy="1031875"/>
            <a:chOff x="6240352" y="2055335"/>
            <a:chExt cx="771307" cy="1017716"/>
          </a:xfrm>
        </p:grpSpPr>
        <p:grpSp>
          <p:nvGrpSpPr>
            <p:cNvPr id="205101" name="Group 1493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515" name="Rectangle 1514"/>
              <p:cNvSpPr/>
              <p:nvPr/>
            </p:nvSpPr>
            <p:spPr>
              <a:xfrm>
                <a:off x="6509397" y="3062244"/>
                <a:ext cx="447628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516" name="Straight Connector 1515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7" name="Rectangle 1516"/>
              <p:cNvSpPr/>
              <p:nvPr/>
            </p:nvSpPr>
            <p:spPr>
              <a:xfrm>
                <a:off x="6476572" y="3071638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518" name="Straight Connector 1517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9" name="Rectangle 1518"/>
              <p:cNvSpPr/>
              <p:nvPr/>
            </p:nvSpPr>
            <p:spPr>
              <a:xfrm>
                <a:off x="6816769" y="3702622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20" name="Rectangle 1519"/>
              <p:cNvSpPr/>
              <p:nvPr/>
            </p:nvSpPr>
            <p:spPr>
              <a:xfrm>
                <a:off x="6404951" y="3157752"/>
                <a:ext cx="44464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521" name="Straight Connector 1520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129" name="Group 1521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50" name="Straight Connector 1549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1" name="Straight Connector 1550"/>
                <p:cNvCxnSpPr/>
                <p:nvPr/>
              </p:nvCxnSpPr>
              <p:spPr>
                <a:xfrm flipV="1">
                  <a:off x="6580709" y="293843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0" name="Group 1522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8" name="Straight Connector 1547"/>
                <p:cNvCxnSpPr/>
                <p:nvPr/>
              </p:nvCxnSpPr>
              <p:spPr>
                <a:xfrm flipV="1">
                  <a:off x="7028817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9" name="Straight Connector 1548"/>
                <p:cNvCxnSpPr/>
                <p:nvPr/>
              </p:nvCxnSpPr>
              <p:spPr>
                <a:xfrm flipV="1">
                  <a:off x="6581189" y="2938331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1" name="Group 1523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6" name="Straight Connector 1545"/>
                <p:cNvCxnSpPr/>
                <p:nvPr/>
              </p:nvCxnSpPr>
              <p:spPr>
                <a:xfrm flipV="1">
                  <a:off x="7026313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7" name="Straight Connector 1546"/>
                <p:cNvCxnSpPr/>
                <p:nvPr/>
              </p:nvCxnSpPr>
              <p:spPr>
                <a:xfrm flipV="1">
                  <a:off x="6581670" y="293822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2" name="Group 1524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4" name="Straight Connector 1543"/>
                <p:cNvCxnSpPr/>
                <p:nvPr/>
              </p:nvCxnSpPr>
              <p:spPr>
                <a:xfrm flipV="1">
                  <a:off x="7026792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5" name="Straight Connector 1544"/>
                <p:cNvCxnSpPr/>
                <p:nvPr/>
              </p:nvCxnSpPr>
              <p:spPr>
                <a:xfrm flipV="1">
                  <a:off x="6582149" y="293812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3" name="Group 1525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2" name="Straight Connector 1541"/>
                <p:cNvCxnSpPr/>
                <p:nvPr/>
              </p:nvCxnSpPr>
              <p:spPr>
                <a:xfrm flipV="1">
                  <a:off x="7027272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3" name="Straight Connector 1542"/>
                <p:cNvCxnSpPr/>
                <p:nvPr/>
              </p:nvCxnSpPr>
              <p:spPr>
                <a:xfrm flipV="1">
                  <a:off x="6582629" y="293488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4" name="Group 1526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0" name="Straight Connector 1539"/>
                <p:cNvCxnSpPr/>
                <p:nvPr/>
              </p:nvCxnSpPr>
              <p:spPr>
                <a:xfrm flipV="1">
                  <a:off x="7027753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1" name="Straight Connector 1540"/>
                <p:cNvCxnSpPr/>
                <p:nvPr/>
              </p:nvCxnSpPr>
              <p:spPr>
                <a:xfrm flipV="1">
                  <a:off x="6583110" y="293948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5" name="Group 1527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8" name="Straight Connector 1537"/>
                <p:cNvCxnSpPr/>
                <p:nvPr/>
              </p:nvCxnSpPr>
              <p:spPr>
                <a:xfrm flipV="1">
                  <a:off x="7028232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9" name="Straight Connector 1538"/>
                <p:cNvCxnSpPr/>
                <p:nvPr/>
              </p:nvCxnSpPr>
              <p:spPr>
                <a:xfrm flipV="1">
                  <a:off x="6580604" y="293937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6" name="Group 1528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6" name="Straight Connector 1535"/>
                <p:cNvCxnSpPr/>
                <p:nvPr/>
              </p:nvCxnSpPr>
              <p:spPr>
                <a:xfrm flipV="1">
                  <a:off x="7028711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7" name="Straight Connector 1536"/>
                <p:cNvCxnSpPr/>
                <p:nvPr/>
              </p:nvCxnSpPr>
              <p:spPr>
                <a:xfrm flipV="1">
                  <a:off x="6581083" y="2939275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7" name="Group 1529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4" name="Straight Connector 1533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5" name="Straight Connector 1534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8" name="Group 1530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2" name="Straight Connector 1531"/>
                <p:cNvCxnSpPr/>
                <p:nvPr/>
              </p:nvCxnSpPr>
              <p:spPr>
                <a:xfrm flipV="1">
                  <a:off x="7026689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3" name="Straight Connector 1532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102" name="Group 1494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103" name="Group 1495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510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253"/>
                  <a:ext cx="549876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1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2" name="Freeform 190"/>
                <p:cNvSpPr>
                  <a:spLocks/>
                </p:cNvSpPr>
                <p:nvPr/>
              </p:nvSpPr>
              <p:spPr bwMode="auto">
                <a:xfrm>
                  <a:off x="5968754" y="2922664"/>
                  <a:ext cx="125475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3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4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4" name="Freeform 192"/>
                <p:cNvSpPr>
                  <a:spLocks/>
                </p:cNvSpPr>
                <p:nvPr/>
              </p:nvSpPr>
              <p:spPr bwMode="auto">
                <a:xfrm>
                  <a:off x="5621851" y="2933624"/>
                  <a:ext cx="302617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497" name="Straight Connector 1496"/>
              <p:cNvCxnSpPr/>
              <p:nvPr/>
            </p:nvCxnSpPr>
            <p:spPr>
              <a:xfrm flipH="1">
                <a:off x="6996897" y="2125793"/>
                <a:ext cx="11070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8" name="Straight Connector 1497"/>
              <p:cNvCxnSpPr/>
              <p:nvPr/>
            </p:nvCxnSpPr>
            <p:spPr>
              <a:xfrm>
                <a:off x="6875111" y="230428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9" name="Straight Connector 1498"/>
              <p:cNvCxnSpPr/>
              <p:nvPr/>
            </p:nvCxnSpPr>
            <p:spPr>
              <a:xfrm>
                <a:off x="6871422" y="236847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0" name="Straight Connector 1499"/>
              <p:cNvCxnSpPr/>
              <p:nvPr/>
            </p:nvCxnSpPr>
            <p:spPr>
              <a:xfrm>
                <a:off x="6871422" y="244519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1" name="Straight Connector 1500"/>
              <p:cNvCxnSpPr/>
              <p:nvPr/>
            </p:nvCxnSpPr>
            <p:spPr>
              <a:xfrm>
                <a:off x="6867730" y="250939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2" name="Straight Connector 1501"/>
              <p:cNvCxnSpPr/>
              <p:nvPr/>
            </p:nvCxnSpPr>
            <p:spPr>
              <a:xfrm>
                <a:off x="6864041" y="2570456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3" name="Straight Connector 1502"/>
              <p:cNvCxnSpPr/>
              <p:nvPr/>
            </p:nvCxnSpPr>
            <p:spPr>
              <a:xfrm>
                <a:off x="6864041" y="2637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4" name="Straight Connector 1503"/>
              <p:cNvCxnSpPr/>
              <p:nvPr/>
            </p:nvCxnSpPr>
            <p:spPr>
              <a:xfrm>
                <a:off x="6860349" y="270667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5" name="Straight Connector 1504"/>
              <p:cNvCxnSpPr/>
              <p:nvPr/>
            </p:nvCxnSpPr>
            <p:spPr>
              <a:xfrm>
                <a:off x="6867730" y="277556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6" name="Straight Connector 1505"/>
              <p:cNvCxnSpPr/>
              <p:nvPr/>
            </p:nvCxnSpPr>
            <p:spPr>
              <a:xfrm>
                <a:off x="6871422" y="284289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7" name="Straight Connector 1506"/>
              <p:cNvCxnSpPr/>
              <p:nvPr/>
            </p:nvCxnSpPr>
            <p:spPr>
              <a:xfrm>
                <a:off x="6871422" y="2911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8" name="Straight Connector 1507"/>
              <p:cNvCxnSpPr/>
              <p:nvPr/>
            </p:nvCxnSpPr>
            <p:spPr>
              <a:xfrm>
                <a:off x="6875111" y="297597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9" name="Straight Connector 1508"/>
              <p:cNvCxnSpPr/>
              <p:nvPr/>
            </p:nvCxnSpPr>
            <p:spPr>
              <a:xfrm flipH="1">
                <a:off x="6875111" y="2132056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1" name="Group 1316"/>
          <p:cNvGrpSpPr>
            <a:grpSpLocks/>
          </p:cNvGrpSpPr>
          <p:nvPr/>
        </p:nvGrpSpPr>
        <p:grpSpPr bwMode="auto">
          <a:xfrm>
            <a:off x="5675313" y="5207000"/>
            <a:ext cx="330200" cy="1031875"/>
            <a:chOff x="6240352" y="2055335"/>
            <a:chExt cx="771307" cy="1017716"/>
          </a:xfrm>
        </p:grpSpPr>
        <p:grpSp>
          <p:nvGrpSpPr>
            <p:cNvPr id="205043" name="Group 1435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457" name="Rectangle 1456"/>
              <p:cNvSpPr/>
              <p:nvPr/>
            </p:nvSpPr>
            <p:spPr>
              <a:xfrm>
                <a:off x="6509942" y="3062244"/>
                <a:ext cx="446781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58" name="Straight Connector 1457"/>
              <p:cNvCxnSpPr/>
              <p:nvPr/>
            </p:nvCxnSpPr>
            <p:spPr>
              <a:xfrm flipV="1">
                <a:off x="6845779" y="3062244"/>
                <a:ext cx="113944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9" name="Rectangle 1458"/>
              <p:cNvSpPr/>
              <p:nvPr/>
            </p:nvSpPr>
            <p:spPr>
              <a:xfrm>
                <a:off x="6476958" y="3071638"/>
                <a:ext cx="131936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60" name="Straight Connector 1459"/>
              <p:cNvCxnSpPr/>
              <p:nvPr/>
            </p:nvCxnSpPr>
            <p:spPr>
              <a:xfrm flipV="1">
                <a:off x="6395998" y="3062244"/>
                <a:ext cx="113944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1" name="Rectangle 1460"/>
              <p:cNvSpPr/>
              <p:nvPr/>
            </p:nvSpPr>
            <p:spPr>
              <a:xfrm>
                <a:off x="6815793" y="3702622"/>
                <a:ext cx="131936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462" name="Rectangle 1461"/>
              <p:cNvSpPr/>
              <p:nvPr/>
            </p:nvSpPr>
            <p:spPr>
              <a:xfrm>
                <a:off x="6404993" y="3157752"/>
                <a:ext cx="44378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63" name="Straight Connector 1462"/>
              <p:cNvCxnSpPr/>
              <p:nvPr/>
            </p:nvCxnSpPr>
            <p:spPr>
              <a:xfrm flipV="1">
                <a:off x="6848776" y="3804394"/>
                <a:ext cx="110947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071" name="Group 1463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92" name="Straight Connector 1491"/>
                <p:cNvCxnSpPr/>
                <p:nvPr/>
              </p:nvCxnSpPr>
              <p:spPr>
                <a:xfrm flipV="1">
                  <a:off x="7027504" y="2846059"/>
                  <a:ext cx="113944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3" name="Straight Connector 1492"/>
                <p:cNvCxnSpPr/>
                <p:nvPr/>
              </p:nvCxnSpPr>
              <p:spPr>
                <a:xfrm flipV="1">
                  <a:off x="6580722" y="2938436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2" name="Group 1464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90" name="Straight Connector 1489"/>
                <p:cNvCxnSpPr/>
                <p:nvPr/>
              </p:nvCxnSpPr>
              <p:spPr>
                <a:xfrm flipV="1">
                  <a:off x="7027984" y="2845955"/>
                  <a:ext cx="113944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1" name="Straight Connector 1490"/>
                <p:cNvCxnSpPr/>
                <p:nvPr/>
              </p:nvCxnSpPr>
              <p:spPr>
                <a:xfrm flipV="1">
                  <a:off x="6581202" y="2938331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3" name="Group 1465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8" name="Straight Connector 1487"/>
                <p:cNvCxnSpPr/>
                <p:nvPr/>
              </p:nvCxnSpPr>
              <p:spPr>
                <a:xfrm flipV="1">
                  <a:off x="7028464" y="2845851"/>
                  <a:ext cx="104948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9" name="Straight Connector 1488"/>
                <p:cNvCxnSpPr/>
                <p:nvPr/>
              </p:nvCxnSpPr>
              <p:spPr>
                <a:xfrm flipV="1">
                  <a:off x="6581681" y="293822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4" name="Group 1466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6" name="Straight Connector 1485"/>
                <p:cNvCxnSpPr/>
                <p:nvPr/>
              </p:nvCxnSpPr>
              <p:spPr>
                <a:xfrm flipV="1">
                  <a:off x="7028943" y="2845748"/>
                  <a:ext cx="110945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7" name="Straight Connector 1486"/>
                <p:cNvCxnSpPr/>
                <p:nvPr/>
              </p:nvCxnSpPr>
              <p:spPr>
                <a:xfrm flipV="1">
                  <a:off x="6582161" y="2938124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5" name="Group 1467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4" name="Straight Connector 1483"/>
                <p:cNvCxnSpPr/>
                <p:nvPr/>
              </p:nvCxnSpPr>
              <p:spPr>
                <a:xfrm flipV="1">
                  <a:off x="7029423" y="2845643"/>
                  <a:ext cx="110945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5" name="Straight Connector 1484"/>
                <p:cNvCxnSpPr/>
                <p:nvPr/>
              </p:nvCxnSpPr>
              <p:spPr>
                <a:xfrm flipV="1">
                  <a:off x="6582641" y="293488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6" name="Group 1468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2" name="Straight Connector 1481"/>
                <p:cNvCxnSpPr/>
                <p:nvPr/>
              </p:nvCxnSpPr>
              <p:spPr>
                <a:xfrm flipV="1">
                  <a:off x="7029905" y="2845540"/>
                  <a:ext cx="110945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3" name="Straight Connector 1482"/>
                <p:cNvCxnSpPr/>
                <p:nvPr/>
              </p:nvCxnSpPr>
              <p:spPr>
                <a:xfrm flipV="1">
                  <a:off x="6583123" y="2939482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7" name="Group 1469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0" name="Straight Connector 1479"/>
                <p:cNvCxnSpPr/>
                <p:nvPr/>
              </p:nvCxnSpPr>
              <p:spPr>
                <a:xfrm flipV="1">
                  <a:off x="7027385" y="2845436"/>
                  <a:ext cx="113944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1" name="Straight Connector 1480"/>
                <p:cNvCxnSpPr/>
                <p:nvPr/>
              </p:nvCxnSpPr>
              <p:spPr>
                <a:xfrm flipV="1">
                  <a:off x="6580605" y="293937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8" name="Group 1470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8" name="Straight Connector 1477"/>
                <p:cNvCxnSpPr/>
                <p:nvPr/>
              </p:nvCxnSpPr>
              <p:spPr>
                <a:xfrm flipV="1">
                  <a:off x="7027865" y="2845332"/>
                  <a:ext cx="113944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9" name="Straight Connector 1478"/>
                <p:cNvCxnSpPr/>
                <p:nvPr/>
              </p:nvCxnSpPr>
              <p:spPr>
                <a:xfrm flipV="1">
                  <a:off x="6581084" y="2939275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9" name="Group 1471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6" name="Straight Connector 1475"/>
                <p:cNvCxnSpPr/>
                <p:nvPr/>
              </p:nvCxnSpPr>
              <p:spPr>
                <a:xfrm flipV="1">
                  <a:off x="7022348" y="2846793"/>
                  <a:ext cx="110947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7" name="Straight Connector 1476"/>
                <p:cNvCxnSpPr/>
                <p:nvPr/>
              </p:nvCxnSpPr>
              <p:spPr>
                <a:xfrm flipV="1">
                  <a:off x="6581564" y="2939171"/>
                  <a:ext cx="44678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80" name="Group 1472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4" name="Straight Connector 1473"/>
                <p:cNvCxnSpPr/>
                <p:nvPr/>
              </p:nvCxnSpPr>
              <p:spPr>
                <a:xfrm flipV="1">
                  <a:off x="7028824" y="2846690"/>
                  <a:ext cx="110947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5" name="Straight Connector 1474"/>
                <p:cNvCxnSpPr/>
                <p:nvPr/>
              </p:nvCxnSpPr>
              <p:spPr>
                <a:xfrm flipV="1">
                  <a:off x="6582044" y="2939067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044" name="Group 1436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045" name="Group 1437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452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379" y="2996253"/>
                  <a:ext cx="548815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3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379" y="2921098"/>
                  <a:ext cx="674894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4" name="Freeform 190"/>
                <p:cNvSpPr>
                  <a:spLocks/>
                </p:cNvSpPr>
                <p:nvPr/>
              </p:nvSpPr>
              <p:spPr bwMode="auto">
                <a:xfrm>
                  <a:off x="5971610" y="2922664"/>
                  <a:ext cx="122372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5" name="Freeform 191"/>
                <p:cNvSpPr>
                  <a:spLocks/>
                </p:cNvSpPr>
                <p:nvPr/>
              </p:nvSpPr>
              <p:spPr bwMode="auto">
                <a:xfrm>
                  <a:off x="5500669" y="2936755"/>
                  <a:ext cx="522856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6" name="Freeform 192"/>
                <p:cNvSpPr>
                  <a:spLocks/>
                </p:cNvSpPr>
                <p:nvPr/>
              </p:nvSpPr>
              <p:spPr bwMode="auto">
                <a:xfrm>
                  <a:off x="5623039" y="2933624"/>
                  <a:ext cx="300366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439" name="Straight Connector 1438"/>
              <p:cNvCxnSpPr/>
              <p:nvPr/>
            </p:nvCxnSpPr>
            <p:spPr>
              <a:xfrm flipH="1">
                <a:off x="6996826" y="2125793"/>
                <a:ext cx="11123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0" name="Straight Connector 1439"/>
              <p:cNvCxnSpPr/>
              <p:nvPr/>
            </p:nvCxnSpPr>
            <p:spPr>
              <a:xfrm>
                <a:off x="6874454" y="2304284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1" name="Straight Connector 1440"/>
              <p:cNvCxnSpPr/>
              <p:nvPr/>
            </p:nvCxnSpPr>
            <p:spPr>
              <a:xfrm>
                <a:off x="6870747" y="2368478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2" name="Straight Connector 1441"/>
              <p:cNvCxnSpPr/>
              <p:nvPr/>
            </p:nvCxnSpPr>
            <p:spPr>
              <a:xfrm>
                <a:off x="6870747" y="2445199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3" name="Straight Connector 1442"/>
              <p:cNvCxnSpPr/>
              <p:nvPr/>
            </p:nvCxnSpPr>
            <p:spPr>
              <a:xfrm>
                <a:off x="6867038" y="250939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4" name="Straight Connector 1443"/>
              <p:cNvCxnSpPr/>
              <p:nvPr/>
            </p:nvCxnSpPr>
            <p:spPr>
              <a:xfrm>
                <a:off x="6867038" y="257045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5" name="Straight Connector 1444"/>
              <p:cNvCxnSpPr/>
              <p:nvPr/>
            </p:nvCxnSpPr>
            <p:spPr>
              <a:xfrm>
                <a:off x="6863331" y="2637782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6" name="Straight Connector 1445"/>
              <p:cNvCxnSpPr/>
              <p:nvPr/>
            </p:nvCxnSpPr>
            <p:spPr>
              <a:xfrm>
                <a:off x="6859622" y="270667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7" name="Straight Connector 1446"/>
              <p:cNvCxnSpPr/>
              <p:nvPr/>
            </p:nvCxnSpPr>
            <p:spPr>
              <a:xfrm>
                <a:off x="6867038" y="2775565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8" name="Straight Connector 1447"/>
              <p:cNvCxnSpPr/>
              <p:nvPr/>
            </p:nvCxnSpPr>
            <p:spPr>
              <a:xfrm>
                <a:off x="6870747" y="2842891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9" name="Straight Connector 1448"/>
              <p:cNvCxnSpPr/>
              <p:nvPr/>
            </p:nvCxnSpPr>
            <p:spPr>
              <a:xfrm>
                <a:off x="6870747" y="2911782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0" name="Straight Connector 1449"/>
              <p:cNvCxnSpPr/>
              <p:nvPr/>
            </p:nvCxnSpPr>
            <p:spPr>
              <a:xfrm>
                <a:off x="6874454" y="297597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1" name="Straight Connector 1450"/>
              <p:cNvCxnSpPr/>
              <p:nvPr/>
            </p:nvCxnSpPr>
            <p:spPr>
              <a:xfrm flipH="1">
                <a:off x="6878164" y="2132056"/>
                <a:ext cx="13349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2" name="Group 1317"/>
          <p:cNvGrpSpPr>
            <a:grpSpLocks/>
          </p:cNvGrpSpPr>
          <p:nvPr/>
        </p:nvGrpSpPr>
        <p:grpSpPr bwMode="auto">
          <a:xfrm>
            <a:off x="6051550" y="5207000"/>
            <a:ext cx="331788" cy="1031875"/>
            <a:chOff x="6240352" y="2055335"/>
            <a:chExt cx="771307" cy="1017716"/>
          </a:xfrm>
        </p:grpSpPr>
        <p:grpSp>
          <p:nvGrpSpPr>
            <p:cNvPr id="204985" name="Group 1377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399" name="Rectangle 1398"/>
              <p:cNvSpPr/>
              <p:nvPr/>
            </p:nvSpPr>
            <p:spPr>
              <a:xfrm>
                <a:off x="6509397" y="3062244"/>
                <a:ext cx="447628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00" name="Straight Connector 1399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1" name="Rectangle 1400"/>
              <p:cNvSpPr/>
              <p:nvPr/>
            </p:nvSpPr>
            <p:spPr>
              <a:xfrm>
                <a:off x="6476572" y="3071638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02" name="Straight Connector 1401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3" name="Rectangle 1402"/>
              <p:cNvSpPr/>
              <p:nvPr/>
            </p:nvSpPr>
            <p:spPr>
              <a:xfrm>
                <a:off x="6816769" y="3702622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404" name="Rectangle 1403"/>
              <p:cNvSpPr/>
              <p:nvPr/>
            </p:nvSpPr>
            <p:spPr>
              <a:xfrm>
                <a:off x="6404951" y="3157752"/>
                <a:ext cx="44464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05" name="Straight Connector 1404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013" name="Group 1405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4" name="Straight Connector 1433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5" name="Straight Connector 1434"/>
                <p:cNvCxnSpPr/>
                <p:nvPr/>
              </p:nvCxnSpPr>
              <p:spPr>
                <a:xfrm flipV="1">
                  <a:off x="6580709" y="293843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4" name="Group 1406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2" name="Straight Connector 1431"/>
                <p:cNvCxnSpPr/>
                <p:nvPr/>
              </p:nvCxnSpPr>
              <p:spPr>
                <a:xfrm flipV="1">
                  <a:off x="7028817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3" name="Straight Connector 1432"/>
                <p:cNvCxnSpPr/>
                <p:nvPr/>
              </p:nvCxnSpPr>
              <p:spPr>
                <a:xfrm flipV="1">
                  <a:off x="6581189" y="2938331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5" name="Group 1407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0" name="Straight Connector 1429"/>
                <p:cNvCxnSpPr/>
                <p:nvPr/>
              </p:nvCxnSpPr>
              <p:spPr>
                <a:xfrm flipV="1">
                  <a:off x="7026313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1" name="Straight Connector 1430"/>
                <p:cNvCxnSpPr/>
                <p:nvPr/>
              </p:nvCxnSpPr>
              <p:spPr>
                <a:xfrm flipV="1">
                  <a:off x="6581670" y="293822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6" name="Group 1408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8" name="Straight Connector 1427"/>
                <p:cNvCxnSpPr/>
                <p:nvPr/>
              </p:nvCxnSpPr>
              <p:spPr>
                <a:xfrm flipV="1">
                  <a:off x="7026792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9" name="Straight Connector 1428"/>
                <p:cNvCxnSpPr/>
                <p:nvPr/>
              </p:nvCxnSpPr>
              <p:spPr>
                <a:xfrm flipV="1">
                  <a:off x="6582149" y="293812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7" name="Group 1409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6" name="Straight Connector 1425"/>
                <p:cNvCxnSpPr/>
                <p:nvPr/>
              </p:nvCxnSpPr>
              <p:spPr>
                <a:xfrm flipV="1">
                  <a:off x="7027272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7" name="Straight Connector 1426"/>
                <p:cNvCxnSpPr/>
                <p:nvPr/>
              </p:nvCxnSpPr>
              <p:spPr>
                <a:xfrm flipV="1">
                  <a:off x="6582629" y="293488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8" name="Group 1410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4" name="Straight Connector 1423"/>
                <p:cNvCxnSpPr/>
                <p:nvPr/>
              </p:nvCxnSpPr>
              <p:spPr>
                <a:xfrm flipV="1">
                  <a:off x="7027753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5" name="Straight Connector 1424"/>
                <p:cNvCxnSpPr/>
                <p:nvPr/>
              </p:nvCxnSpPr>
              <p:spPr>
                <a:xfrm flipV="1">
                  <a:off x="6583110" y="293948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9" name="Group 1411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2" name="Straight Connector 1421"/>
                <p:cNvCxnSpPr/>
                <p:nvPr/>
              </p:nvCxnSpPr>
              <p:spPr>
                <a:xfrm flipV="1">
                  <a:off x="7028232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3" name="Straight Connector 1422"/>
                <p:cNvCxnSpPr/>
                <p:nvPr/>
              </p:nvCxnSpPr>
              <p:spPr>
                <a:xfrm flipV="1">
                  <a:off x="6580604" y="293937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0" name="Group 1412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0" name="Straight Connector 1419"/>
                <p:cNvCxnSpPr/>
                <p:nvPr/>
              </p:nvCxnSpPr>
              <p:spPr>
                <a:xfrm flipV="1">
                  <a:off x="7028711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1" name="Straight Connector 1420"/>
                <p:cNvCxnSpPr/>
                <p:nvPr/>
              </p:nvCxnSpPr>
              <p:spPr>
                <a:xfrm flipV="1">
                  <a:off x="6581083" y="2939275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1" name="Group 1413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18" name="Straight Connector 1417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9" name="Straight Connector 1418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2" name="Group 1414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16" name="Straight Connector 1415"/>
                <p:cNvCxnSpPr/>
                <p:nvPr/>
              </p:nvCxnSpPr>
              <p:spPr>
                <a:xfrm flipV="1">
                  <a:off x="7026689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7" name="Straight Connector 1416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4986" name="Group 137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4987" name="Group 137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394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253"/>
                  <a:ext cx="549876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95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96" name="Freeform 190"/>
                <p:cNvSpPr>
                  <a:spLocks/>
                </p:cNvSpPr>
                <p:nvPr/>
              </p:nvSpPr>
              <p:spPr bwMode="auto">
                <a:xfrm>
                  <a:off x="5968754" y="2922664"/>
                  <a:ext cx="125475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97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4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98" name="Freeform 192"/>
                <p:cNvSpPr>
                  <a:spLocks/>
                </p:cNvSpPr>
                <p:nvPr/>
              </p:nvSpPr>
              <p:spPr bwMode="auto">
                <a:xfrm>
                  <a:off x="5621851" y="2933624"/>
                  <a:ext cx="302617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81" name="Straight Connector 1380"/>
              <p:cNvCxnSpPr/>
              <p:nvPr/>
            </p:nvCxnSpPr>
            <p:spPr>
              <a:xfrm flipH="1">
                <a:off x="6996897" y="2125793"/>
                <a:ext cx="11070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2" name="Straight Connector 1381"/>
              <p:cNvCxnSpPr/>
              <p:nvPr/>
            </p:nvCxnSpPr>
            <p:spPr>
              <a:xfrm>
                <a:off x="6875111" y="230428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3" name="Straight Connector 1382"/>
              <p:cNvCxnSpPr/>
              <p:nvPr/>
            </p:nvCxnSpPr>
            <p:spPr>
              <a:xfrm>
                <a:off x="6871422" y="236847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4" name="Straight Connector 1383"/>
              <p:cNvCxnSpPr/>
              <p:nvPr/>
            </p:nvCxnSpPr>
            <p:spPr>
              <a:xfrm>
                <a:off x="6871422" y="244519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5" name="Straight Connector 1384"/>
              <p:cNvCxnSpPr/>
              <p:nvPr/>
            </p:nvCxnSpPr>
            <p:spPr>
              <a:xfrm>
                <a:off x="6867730" y="250939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6" name="Straight Connector 1385"/>
              <p:cNvCxnSpPr/>
              <p:nvPr/>
            </p:nvCxnSpPr>
            <p:spPr>
              <a:xfrm>
                <a:off x="6864041" y="2570456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7" name="Straight Connector 1386"/>
              <p:cNvCxnSpPr/>
              <p:nvPr/>
            </p:nvCxnSpPr>
            <p:spPr>
              <a:xfrm>
                <a:off x="6864041" y="2637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8" name="Straight Connector 1387"/>
              <p:cNvCxnSpPr/>
              <p:nvPr/>
            </p:nvCxnSpPr>
            <p:spPr>
              <a:xfrm>
                <a:off x="6860349" y="270667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9" name="Straight Connector 1388"/>
              <p:cNvCxnSpPr/>
              <p:nvPr/>
            </p:nvCxnSpPr>
            <p:spPr>
              <a:xfrm>
                <a:off x="6867730" y="277556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0" name="Straight Connector 1389"/>
              <p:cNvCxnSpPr/>
              <p:nvPr/>
            </p:nvCxnSpPr>
            <p:spPr>
              <a:xfrm>
                <a:off x="6871422" y="284289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1" name="Straight Connector 1390"/>
              <p:cNvCxnSpPr/>
              <p:nvPr/>
            </p:nvCxnSpPr>
            <p:spPr>
              <a:xfrm>
                <a:off x="6871422" y="2911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2" name="Straight Connector 1391"/>
              <p:cNvCxnSpPr/>
              <p:nvPr/>
            </p:nvCxnSpPr>
            <p:spPr>
              <a:xfrm>
                <a:off x="6875111" y="297597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3" name="Straight Connector 1392"/>
              <p:cNvCxnSpPr/>
              <p:nvPr/>
            </p:nvCxnSpPr>
            <p:spPr>
              <a:xfrm flipH="1">
                <a:off x="6875111" y="2132056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3" name="Group 1318"/>
          <p:cNvGrpSpPr>
            <a:grpSpLocks/>
          </p:cNvGrpSpPr>
          <p:nvPr/>
        </p:nvGrpSpPr>
        <p:grpSpPr bwMode="auto">
          <a:xfrm>
            <a:off x="6427788" y="5207000"/>
            <a:ext cx="331787" cy="1031875"/>
            <a:chOff x="6240352" y="2055335"/>
            <a:chExt cx="771307" cy="1017716"/>
          </a:xfrm>
        </p:grpSpPr>
        <p:grpSp>
          <p:nvGrpSpPr>
            <p:cNvPr id="204927" name="Group 131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341" name="Rectangle 1340"/>
              <p:cNvSpPr/>
              <p:nvPr/>
            </p:nvSpPr>
            <p:spPr>
              <a:xfrm>
                <a:off x="6509397" y="3062244"/>
                <a:ext cx="447629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42" name="Straight Connector 1341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3" name="Rectangle 1342"/>
              <p:cNvSpPr/>
              <p:nvPr/>
            </p:nvSpPr>
            <p:spPr>
              <a:xfrm>
                <a:off x="6476570" y="3071638"/>
                <a:ext cx="131305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44" name="Straight Connector 1343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5" name="Rectangle 1344"/>
              <p:cNvSpPr/>
              <p:nvPr/>
            </p:nvSpPr>
            <p:spPr>
              <a:xfrm>
                <a:off x="6816769" y="3702622"/>
                <a:ext cx="131305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46" name="Rectangle 1345"/>
              <p:cNvSpPr/>
              <p:nvPr/>
            </p:nvSpPr>
            <p:spPr>
              <a:xfrm>
                <a:off x="6404950" y="3157752"/>
                <a:ext cx="444646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47" name="Straight Connector 1346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4955" name="Group 134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6" name="Straight Connector 1375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7" name="Straight Connector 1376"/>
                <p:cNvCxnSpPr/>
                <p:nvPr/>
              </p:nvCxnSpPr>
              <p:spPr>
                <a:xfrm flipV="1">
                  <a:off x="6580707" y="293843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6" name="Group 134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4" name="Straight Connector 1373"/>
                <p:cNvCxnSpPr/>
                <p:nvPr/>
              </p:nvCxnSpPr>
              <p:spPr>
                <a:xfrm flipV="1">
                  <a:off x="7028816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5" name="Straight Connector 1374"/>
                <p:cNvCxnSpPr/>
                <p:nvPr/>
              </p:nvCxnSpPr>
              <p:spPr>
                <a:xfrm flipV="1">
                  <a:off x="6581187" y="2938331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7" name="Group 134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2" name="Straight Connector 1371"/>
                <p:cNvCxnSpPr/>
                <p:nvPr/>
              </p:nvCxnSpPr>
              <p:spPr>
                <a:xfrm flipV="1">
                  <a:off x="7026314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3" name="Straight Connector 1372"/>
                <p:cNvCxnSpPr/>
                <p:nvPr/>
              </p:nvCxnSpPr>
              <p:spPr>
                <a:xfrm flipV="1">
                  <a:off x="6581668" y="2938228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8" name="Group 135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0" name="Straight Connector 1369"/>
                <p:cNvCxnSpPr/>
                <p:nvPr/>
              </p:nvCxnSpPr>
              <p:spPr>
                <a:xfrm flipV="1">
                  <a:off x="7026794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1" name="Straight Connector 1370"/>
                <p:cNvCxnSpPr/>
                <p:nvPr/>
              </p:nvCxnSpPr>
              <p:spPr>
                <a:xfrm flipV="1">
                  <a:off x="6582147" y="293812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9" name="Group 135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8" name="Straight Connector 1367"/>
                <p:cNvCxnSpPr/>
                <p:nvPr/>
              </p:nvCxnSpPr>
              <p:spPr>
                <a:xfrm flipV="1">
                  <a:off x="7027273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9" name="Straight Connector 1368"/>
                <p:cNvCxnSpPr/>
                <p:nvPr/>
              </p:nvCxnSpPr>
              <p:spPr>
                <a:xfrm flipV="1">
                  <a:off x="6582627" y="2934888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0" name="Group 135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6" name="Straight Connector 1365"/>
                <p:cNvCxnSpPr/>
                <p:nvPr/>
              </p:nvCxnSpPr>
              <p:spPr>
                <a:xfrm flipV="1">
                  <a:off x="7027754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7" name="Straight Connector 1366"/>
                <p:cNvCxnSpPr/>
                <p:nvPr/>
              </p:nvCxnSpPr>
              <p:spPr>
                <a:xfrm flipV="1">
                  <a:off x="6583108" y="293948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1" name="Group 135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4" name="Straight Connector 1363"/>
                <p:cNvCxnSpPr/>
                <p:nvPr/>
              </p:nvCxnSpPr>
              <p:spPr>
                <a:xfrm flipV="1">
                  <a:off x="7028234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5" name="Straight Connector 1364"/>
                <p:cNvCxnSpPr/>
                <p:nvPr/>
              </p:nvCxnSpPr>
              <p:spPr>
                <a:xfrm flipV="1">
                  <a:off x="6580604" y="293937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2" name="Group 135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2" name="Straight Connector 1361"/>
                <p:cNvCxnSpPr/>
                <p:nvPr/>
              </p:nvCxnSpPr>
              <p:spPr>
                <a:xfrm flipV="1">
                  <a:off x="7028713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3" name="Straight Connector 1362"/>
                <p:cNvCxnSpPr/>
                <p:nvPr/>
              </p:nvCxnSpPr>
              <p:spPr>
                <a:xfrm flipV="1">
                  <a:off x="6581083" y="2939275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3" name="Group 135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0" name="Straight Connector 1359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1" name="Straight Connector 1360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4" name="Group 135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58" name="Straight Connector 1357"/>
                <p:cNvCxnSpPr/>
                <p:nvPr/>
              </p:nvCxnSpPr>
              <p:spPr>
                <a:xfrm flipV="1">
                  <a:off x="7026688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9" name="Straight Connector 1358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4928" name="Group 132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4929" name="Group 132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33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253"/>
                  <a:ext cx="549881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3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38" name="Freeform 190"/>
                <p:cNvSpPr>
                  <a:spLocks/>
                </p:cNvSpPr>
                <p:nvPr/>
              </p:nvSpPr>
              <p:spPr bwMode="auto">
                <a:xfrm>
                  <a:off x="5968753" y="2922664"/>
                  <a:ext cx="125476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39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6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40" name="Freeform 192"/>
                <p:cNvSpPr>
                  <a:spLocks/>
                </p:cNvSpPr>
                <p:nvPr/>
              </p:nvSpPr>
              <p:spPr bwMode="auto">
                <a:xfrm>
                  <a:off x="5621849" y="2933624"/>
                  <a:ext cx="302618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23" name="Straight Connector 1322"/>
              <p:cNvCxnSpPr/>
              <p:nvPr/>
            </p:nvCxnSpPr>
            <p:spPr>
              <a:xfrm flipH="1">
                <a:off x="6996897" y="2125793"/>
                <a:ext cx="11073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4" name="Straight Connector 1323"/>
              <p:cNvCxnSpPr/>
              <p:nvPr/>
            </p:nvCxnSpPr>
            <p:spPr>
              <a:xfrm>
                <a:off x="6875113" y="230428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5" name="Straight Connector 1324"/>
              <p:cNvCxnSpPr/>
              <p:nvPr/>
            </p:nvCxnSpPr>
            <p:spPr>
              <a:xfrm>
                <a:off x="6871421" y="236847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6" name="Straight Connector 1325"/>
              <p:cNvCxnSpPr/>
              <p:nvPr/>
            </p:nvCxnSpPr>
            <p:spPr>
              <a:xfrm>
                <a:off x="6871421" y="244519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7" name="Straight Connector 1326"/>
              <p:cNvCxnSpPr/>
              <p:nvPr/>
            </p:nvCxnSpPr>
            <p:spPr>
              <a:xfrm>
                <a:off x="6867732" y="250939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8" name="Straight Connector 1327"/>
              <p:cNvCxnSpPr/>
              <p:nvPr/>
            </p:nvCxnSpPr>
            <p:spPr>
              <a:xfrm>
                <a:off x="6864040" y="2570456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9" name="Straight Connector 1328"/>
              <p:cNvCxnSpPr/>
              <p:nvPr/>
            </p:nvCxnSpPr>
            <p:spPr>
              <a:xfrm>
                <a:off x="6864040" y="2637782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0" name="Straight Connector 1329"/>
              <p:cNvCxnSpPr/>
              <p:nvPr/>
            </p:nvCxnSpPr>
            <p:spPr>
              <a:xfrm>
                <a:off x="6860351" y="270667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1" name="Straight Connector 1330"/>
              <p:cNvCxnSpPr/>
              <p:nvPr/>
            </p:nvCxnSpPr>
            <p:spPr>
              <a:xfrm>
                <a:off x="6867732" y="277556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" name="Straight Connector 1331"/>
              <p:cNvCxnSpPr/>
              <p:nvPr/>
            </p:nvCxnSpPr>
            <p:spPr>
              <a:xfrm>
                <a:off x="6871421" y="284289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3" name="Straight Connector 1332"/>
              <p:cNvCxnSpPr/>
              <p:nvPr/>
            </p:nvCxnSpPr>
            <p:spPr>
              <a:xfrm>
                <a:off x="6871421" y="2911782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4" name="Straight Connector 1333"/>
              <p:cNvCxnSpPr/>
              <p:nvPr/>
            </p:nvCxnSpPr>
            <p:spPr>
              <a:xfrm>
                <a:off x="6875113" y="297597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5" name="Straight Connector 1334"/>
              <p:cNvCxnSpPr/>
              <p:nvPr/>
            </p:nvCxnSpPr>
            <p:spPr>
              <a:xfrm flipH="1">
                <a:off x="6875113" y="2132056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57" name="TextBox 1556"/>
          <p:cNvSpPr txBox="1"/>
          <p:nvPr/>
        </p:nvSpPr>
        <p:spPr>
          <a:xfrm flipH="1">
            <a:off x="2959100" y="4105275"/>
            <a:ext cx="5429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1559" name="TextBox 1558"/>
          <p:cNvSpPr txBox="1"/>
          <p:nvPr/>
        </p:nvSpPr>
        <p:spPr>
          <a:xfrm>
            <a:off x="534988" y="6156325"/>
            <a:ext cx="2889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560" name="TextBox 1559"/>
          <p:cNvSpPr txBox="1"/>
          <p:nvPr/>
        </p:nvSpPr>
        <p:spPr>
          <a:xfrm>
            <a:off x="935038" y="6154738"/>
            <a:ext cx="2889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561" name="TextBox 1560"/>
          <p:cNvSpPr txBox="1"/>
          <p:nvPr/>
        </p:nvSpPr>
        <p:spPr>
          <a:xfrm>
            <a:off x="1333500" y="6153150"/>
            <a:ext cx="2889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1562" name="TextBox 1561"/>
          <p:cNvSpPr txBox="1"/>
          <p:nvPr/>
        </p:nvSpPr>
        <p:spPr>
          <a:xfrm>
            <a:off x="1700213" y="6151563"/>
            <a:ext cx="2889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1563" name="TextBox 1562"/>
          <p:cNvSpPr txBox="1"/>
          <p:nvPr/>
        </p:nvSpPr>
        <p:spPr>
          <a:xfrm>
            <a:off x="2127250" y="6149975"/>
            <a:ext cx="2889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1564" name="TextBox 1563"/>
          <p:cNvSpPr txBox="1"/>
          <p:nvPr/>
        </p:nvSpPr>
        <p:spPr>
          <a:xfrm>
            <a:off x="2498725" y="6148388"/>
            <a:ext cx="2889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1565" name="TextBox 1564"/>
          <p:cNvSpPr txBox="1"/>
          <p:nvPr/>
        </p:nvSpPr>
        <p:spPr>
          <a:xfrm>
            <a:off x="2881313" y="6146800"/>
            <a:ext cx="2889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7</a:t>
            </a:r>
          </a:p>
        </p:txBody>
      </p:sp>
      <p:sp>
        <p:nvSpPr>
          <p:cNvPr id="1566" name="TextBox 1565"/>
          <p:cNvSpPr txBox="1"/>
          <p:nvPr/>
        </p:nvSpPr>
        <p:spPr>
          <a:xfrm>
            <a:off x="3259138" y="6151563"/>
            <a:ext cx="2889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8</a:t>
            </a:r>
          </a:p>
        </p:txBody>
      </p:sp>
      <p:grpSp>
        <p:nvGrpSpPr>
          <p:cNvPr id="204863" name="Group 187"/>
          <p:cNvGrpSpPr>
            <a:grpSpLocks/>
          </p:cNvGrpSpPr>
          <p:nvPr/>
        </p:nvGrpSpPr>
        <p:grpSpPr bwMode="auto">
          <a:xfrm>
            <a:off x="949325" y="4538663"/>
            <a:ext cx="1052513" cy="355600"/>
            <a:chOff x="4410" y="1365"/>
            <a:chExt cx="663" cy="224"/>
          </a:xfrm>
        </p:grpSpPr>
        <p:sp>
          <p:nvSpPr>
            <p:cNvPr id="70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64" name="Group 187"/>
          <p:cNvGrpSpPr>
            <a:grpSpLocks/>
          </p:cNvGrpSpPr>
          <p:nvPr/>
        </p:nvGrpSpPr>
        <p:grpSpPr bwMode="auto">
          <a:xfrm>
            <a:off x="2513013" y="4540250"/>
            <a:ext cx="1052512" cy="355600"/>
            <a:chOff x="4410" y="1365"/>
            <a:chExt cx="663" cy="224"/>
          </a:xfrm>
        </p:grpSpPr>
        <p:sp>
          <p:nvSpPr>
            <p:cNvPr id="1058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9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0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1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2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65" name="Group 187"/>
          <p:cNvGrpSpPr>
            <a:grpSpLocks/>
          </p:cNvGrpSpPr>
          <p:nvPr/>
        </p:nvGrpSpPr>
        <p:grpSpPr bwMode="auto">
          <a:xfrm>
            <a:off x="4103688" y="4567238"/>
            <a:ext cx="1052512" cy="355600"/>
            <a:chOff x="4410" y="1365"/>
            <a:chExt cx="663" cy="224"/>
          </a:xfrm>
        </p:grpSpPr>
        <p:sp>
          <p:nvSpPr>
            <p:cNvPr id="1305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6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7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8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9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66" name="Group 187"/>
          <p:cNvGrpSpPr>
            <a:grpSpLocks/>
          </p:cNvGrpSpPr>
          <p:nvPr/>
        </p:nvGrpSpPr>
        <p:grpSpPr bwMode="auto">
          <a:xfrm>
            <a:off x="5668963" y="4575175"/>
            <a:ext cx="1052512" cy="355600"/>
            <a:chOff x="4410" y="1365"/>
            <a:chExt cx="663" cy="224"/>
          </a:xfrm>
        </p:grpSpPr>
        <p:sp>
          <p:nvSpPr>
            <p:cNvPr id="155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6750" y="4614863"/>
            <a:ext cx="3175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558" name="TextBox 1557"/>
          <p:cNvSpPr txBox="1"/>
          <p:nvPr/>
        </p:nvSpPr>
        <p:spPr>
          <a:xfrm>
            <a:off x="2219325" y="4648200"/>
            <a:ext cx="3175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</a:t>
            </a:r>
          </a:p>
        </p:txBody>
      </p:sp>
      <p:cxnSp>
        <p:nvCxnSpPr>
          <p:cNvPr id="544" name="Straight Connector 543"/>
          <p:cNvCxnSpPr>
            <a:endCxn id="40" idx="1"/>
          </p:cNvCxnSpPr>
          <p:nvPr/>
        </p:nvCxnSpPr>
        <p:spPr>
          <a:xfrm>
            <a:off x="4394200" y="3065463"/>
            <a:ext cx="915988" cy="40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2" name="Straight Connector 541"/>
          <p:cNvCxnSpPr>
            <a:stCxn id="11" idx="1"/>
          </p:cNvCxnSpPr>
          <p:nvPr/>
        </p:nvCxnSpPr>
        <p:spPr>
          <a:xfrm flipH="1">
            <a:off x="2898775" y="3030538"/>
            <a:ext cx="1063625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48063" y="3138488"/>
            <a:ext cx="11842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Border router</a:t>
            </a:r>
          </a:p>
        </p:txBody>
      </p:sp>
      <p:sp>
        <p:nvSpPr>
          <p:cNvPr id="546" name="TextBox 545"/>
          <p:cNvSpPr txBox="1"/>
          <p:nvPr/>
        </p:nvSpPr>
        <p:spPr>
          <a:xfrm>
            <a:off x="3051175" y="3522663"/>
            <a:ext cx="11699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Access router</a:t>
            </a:r>
          </a:p>
        </p:txBody>
      </p:sp>
      <p:sp>
        <p:nvSpPr>
          <p:cNvPr id="204877" name="Rectangle 5"/>
          <p:cNvSpPr txBox="1">
            <a:spLocks noChangeArrowheads="1"/>
          </p:cNvSpPr>
          <p:nvPr/>
        </p:nvSpPr>
        <p:spPr bwMode="auto">
          <a:xfrm>
            <a:off x="546100" y="115888"/>
            <a:ext cx="77724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400" i="0" dirty="0">
                <a:solidFill>
                  <a:srgbClr val="000099"/>
                </a:solidFill>
                <a:latin typeface="Gill Sans MT" charset="0"/>
              </a:rPr>
              <a:t>Data center networks </a:t>
            </a:r>
          </a:p>
        </p:txBody>
      </p:sp>
      <p:sp>
        <p:nvSpPr>
          <p:cNvPr id="26" name="Freeform 25"/>
          <p:cNvSpPr/>
          <p:nvPr/>
        </p:nvSpPr>
        <p:spPr>
          <a:xfrm>
            <a:off x="4657725" y="4206875"/>
            <a:ext cx="1371600" cy="1373188"/>
          </a:xfrm>
          <a:custGeom>
            <a:avLst/>
            <a:gdLst>
              <a:gd name="connsiteX0" fmla="*/ 1372723 w 1372723"/>
              <a:gd name="connsiteY0" fmla="*/ 1359734 h 1372562"/>
              <a:gd name="connsiteX1" fmla="*/ 1372723 w 1372723"/>
              <a:gd name="connsiteY1" fmla="*/ 564418 h 1372562"/>
              <a:gd name="connsiteX2" fmla="*/ 936531 w 1372723"/>
              <a:gd name="connsiteY2" fmla="*/ 25655 h 1372562"/>
              <a:gd name="connsiteX3" fmla="*/ 538826 w 1372723"/>
              <a:gd name="connsiteY3" fmla="*/ 0 h 1372562"/>
              <a:gd name="connsiteX4" fmla="*/ 38488 w 1372723"/>
              <a:gd name="connsiteY4" fmla="*/ 615729 h 1372562"/>
              <a:gd name="connsiteX5" fmla="*/ 0 w 1372723"/>
              <a:gd name="connsiteY5" fmla="*/ 1372562 h 137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2723" h="1372562">
                <a:moveTo>
                  <a:pt x="1372723" y="1359734"/>
                </a:moveTo>
                <a:lnTo>
                  <a:pt x="1372723" y="564418"/>
                </a:lnTo>
                <a:lnTo>
                  <a:pt x="936531" y="25655"/>
                </a:lnTo>
                <a:lnTo>
                  <a:pt x="538826" y="0"/>
                </a:lnTo>
                <a:lnTo>
                  <a:pt x="38488" y="615729"/>
                </a:lnTo>
                <a:lnTo>
                  <a:pt x="0" y="1372562"/>
                </a:lnTo>
              </a:path>
            </a:pathLst>
          </a:custGeom>
          <a:ln w="63500">
            <a:solidFill>
              <a:srgbClr val="33CC33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016375" y="1112838"/>
            <a:ext cx="5127625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99"/>
                </a:solidFill>
                <a:latin typeface="Gill Sans MT"/>
                <a:cs typeface="Gill Sans MT"/>
              </a:rPr>
              <a:t>load balancer: application-layer routing</a:t>
            </a:r>
          </a:p>
          <a:p>
            <a:pPr marL="342900" indent="-256032">
              <a:buClr>
                <a:srgbClr val="000099"/>
              </a:buClr>
              <a:buFont typeface="Wingdings" charset="2"/>
              <a:buChar char="§"/>
              <a:defRPr/>
            </a:pPr>
            <a:r>
              <a:rPr lang="en-US" sz="2000" i="0" dirty="0">
                <a:latin typeface="Gill Sans MT"/>
                <a:cs typeface="Gill Sans MT"/>
              </a:rPr>
              <a:t>receives external client requests</a:t>
            </a:r>
          </a:p>
          <a:p>
            <a:pPr marL="342900" indent="-256032">
              <a:buClr>
                <a:srgbClr val="000099"/>
              </a:buClr>
              <a:buFont typeface="Wingdings" charset="2"/>
              <a:buChar char="§"/>
              <a:defRPr/>
            </a:pPr>
            <a:r>
              <a:rPr lang="en-US" sz="2000" i="0" dirty="0">
                <a:latin typeface="Gill Sans MT"/>
                <a:cs typeface="Gill Sans MT"/>
              </a:rPr>
              <a:t>directs workload within data center</a:t>
            </a:r>
          </a:p>
          <a:p>
            <a:pPr marL="342900" indent="-256032">
              <a:buClr>
                <a:srgbClr val="000099"/>
              </a:buClr>
              <a:buFont typeface="Wingdings" charset="2"/>
              <a:buChar char="§"/>
              <a:defRPr/>
            </a:pPr>
            <a:r>
              <a:rPr lang="en-US" sz="2000" i="0" dirty="0">
                <a:latin typeface="Gill Sans MT"/>
                <a:cs typeface="Gill Sans MT"/>
              </a:rPr>
              <a:t>returns results to external client (hiding data center internals from client)</a:t>
            </a:r>
          </a:p>
        </p:txBody>
      </p:sp>
      <p:pic>
        <p:nvPicPr>
          <p:cNvPr id="204882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823913"/>
            <a:ext cx="5183188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113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grpSp>
        <p:nvGrpSpPr>
          <p:cNvPr id="1133" name="Group 347"/>
          <p:cNvGrpSpPr>
            <a:grpSpLocks/>
          </p:cNvGrpSpPr>
          <p:nvPr/>
        </p:nvGrpSpPr>
        <p:grpSpPr bwMode="auto">
          <a:xfrm>
            <a:off x="2235491" y="3259498"/>
            <a:ext cx="840624" cy="391487"/>
            <a:chOff x="1871277" y="1576300"/>
            <a:chExt cx="1128371" cy="437861"/>
          </a:xfrm>
        </p:grpSpPr>
        <p:sp>
          <p:nvSpPr>
            <p:cNvPr id="1159" name="Oval 115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60" name="Rectangle 115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61" name="Oval 116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62" name="Freeform 1161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63" name="Freeform 1162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64" name="Freeform 1163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65" name="Freeform 116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166" name="Straight Connector 1165"/>
            <p:cNvCxnSpPr>
              <a:endCxn id="116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7" name="Straight Connector 116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3" name="Group 347"/>
          <p:cNvGrpSpPr>
            <a:grpSpLocks/>
          </p:cNvGrpSpPr>
          <p:nvPr/>
        </p:nvGrpSpPr>
        <p:grpSpPr bwMode="auto">
          <a:xfrm>
            <a:off x="5120257" y="3365874"/>
            <a:ext cx="840624" cy="391487"/>
            <a:chOff x="1871277" y="1576300"/>
            <a:chExt cx="1128371" cy="437861"/>
          </a:xfrm>
        </p:grpSpPr>
        <p:sp>
          <p:nvSpPr>
            <p:cNvPr id="1224" name="Oval 1223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225" name="Rectangle 1224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6" name="Oval 1225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247" name="Freeform 124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48" name="Freeform 1247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49" name="Freeform 1248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75" name="Freeform 127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276" name="Straight Connector 1275"/>
            <p:cNvCxnSpPr>
              <a:endCxn id="1226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7" name="Straight Connector 127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9" name="Straight Connector 538"/>
          <p:cNvCxnSpPr/>
          <p:nvPr/>
        </p:nvCxnSpPr>
        <p:spPr>
          <a:xfrm>
            <a:off x="3014663" y="2540000"/>
            <a:ext cx="1069975" cy="446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59"/>
          <p:cNvSpPr>
            <a:spLocks/>
          </p:cNvSpPr>
          <p:nvPr/>
        </p:nvSpPr>
        <p:spPr bwMode="auto">
          <a:xfrm>
            <a:off x="1465263" y="2244725"/>
            <a:ext cx="2046287" cy="603250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Internet</a:t>
            </a:r>
          </a:p>
        </p:txBody>
      </p:sp>
      <p:grpSp>
        <p:nvGrpSpPr>
          <p:cNvPr id="1168" name="Group 347"/>
          <p:cNvGrpSpPr>
            <a:grpSpLocks/>
          </p:cNvGrpSpPr>
          <p:nvPr/>
        </p:nvGrpSpPr>
        <p:grpSpPr bwMode="auto">
          <a:xfrm>
            <a:off x="3717566" y="2796786"/>
            <a:ext cx="840624" cy="391487"/>
            <a:chOff x="1871277" y="1576300"/>
            <a:chExt cx="1128371" cy="437861"/>
          </a:xfrm>
        </p:grpSpPr>
        <p:sp>
          <p:nvSpPr>
            <p:cNvPr id="1189" name="Oval 118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90" name="Rectangle 118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91" name="Oval 119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217" name="Freeform 12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18" name="Freeform 1217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19" name="Freeform 1218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0" name="Freeform 1219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221" name="Straight Connector 1220"/>
            <p:cNvCxnSpPr>
              <a:endCxn id="119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2" name="Straight Connector 1221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reeform 26"/>
          <p:cNvSpPr/>
          <p:nvPr/>
        </p:nvSpPr>
        <p:spPr>
          <a:xfrm>
            <a:off x="2552700" y="2189163"/>
            <a:ext cx="3976688" cy="3333750"/>
          </a:xfrm>
          <a:custGeom>
            <a:avLst/>
            <a:gdLst>
              <a:gd name="connsiteX0" fmla="*/ 3691005 w 3975437"/>
              <a:gd name="connsiteY0" fmla="*/ 3333910 h 3333910"/>
              <a:gd name="connsiteX1" fmla="*/ 3704234 w 3975437"/>
              <a:gd name="connsiteY1" fmla="*/ 2533507 h 3333910"/>
              <a:gd name="connsiteX2" fmla="*/ 3261049 w 3975437"/>
              <a:gd name="connsiteY2" fmla="*/ 1997700 h 3333910"/>
              <a:gd name="connsiteX3" fmla="*/ 3975437 w 3975437"/>
              <a:gd name="connsiteY3" fmla="*/ 1653725 h 3333910"/>
              <a:gd name="connsiteX4" fmla="*/ 3955593 w 3975437"/>
              <a:gd name="connsiteY4" fmla="*/ 1316365 h 3333910"/>
              <a:gd name="connsiteX5" fmla="*/ 3069223 w 3975437"/>
              <a:gd name="connsiteY5" fmla="*/ 1733104 h 3333910"/>
              <a:gd name="connsiteX6" fmla="*/ 3049378 w 3975437"/>
              <a:gd name="connsiteY6" fmla="*/ 1303135 h 3333910"/>
              <a:gd name="connsiteX7" fmla="*/ 0 w 3975437"/>
              <a:gd name="connsiteY7" fmla="*/ 0 h 333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5437" h="3333910">
                <a:moveTo>
                  <a:pt x="3691005" y="3333910"/>
                </a:moveTo>
                <a:lnTo>
                  <a:pt x="3704234" y="2533507"/>
                </a:lnTo>
                <a:lnTo>
                  <a:pt x="3261049" y="1997700"/>
                </a:lnTo>
                <a:lnTo>
                  <a:pt x="3975437" y="1653725"/>
                </a:lnTo>
                <a:lnTo>
                  <a:pt x="3955593" y="1316365"/>
                </a:lnTo>
                <a:lnTo>
                  <a:pt x="3069223" y="1733104"/>
                </a:lnTo>
                <a:lnTo>
                  <a:pt x="3049378" y="1303135"/>
                </a:lnTo>
                <a:lnTo>
                  <a:pt x="0" y="0"/>
                </a:lnTo>
              </a:path>
            </a:pathLst>
          </a:custGeom>
          <a:ln w="57150">
            <a:solidFill>
              <a:srgbClr val="0000FF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>
            <a:off x="2105025" y="2162175"/>
            <a:ext cx="4329113" cy="3430588"/>
          </a:xfrm>
          <a:custGeom>
            <a:avLst/>
            <a:gdLst>
              <a:gd name="connsiteX0" fmla="*/ 0 w 4054022"/>
              <a:gd name="connsiteY0" fmla="*/ 0 h 3681545"/>
              <a:gd name="connsiteX1" fmla="*/ 3284271 w 4054022"/>
              <a:gd name="connsiteY1" fmla="*/ 1436700 h 3681545"/>
              <a:gd name="connsiteX2" fmla="*/ 3309929 w 4054022"/>
              <a:gd name="connsiteY2" fmla="*/ 1936980 h 3681545"/>
              <a:gd name="connsiteX3" fmla="*/ 4054022 w 4054022"/>
              <a:gd name="connsiteY3" fmla="*/ 1552149 h 3681545"/>
              <a:gd name="connsiteX4" fmla="*/ 4054022 w 4054022"/>
              <a:gd name="connsiteY4" fmla="*/ 1731737 h 3681545"/>
              <a:gd name="connsiteX5" fmla="*/ 3245783 w 4054022"/>
              <a:gd name="connsiteY5" fmla="*/ 2116567 h 3681545"/>
              <a:gd name="connsiteX6" fmla="*/ 3784609 w 4054022"/>
              <a:gd name="connsiteY6" fmla="*/ 2924711 h 3681545"/>
              <a:gd name="connsiteX7" fmla="*/ 3784609 w 4054022"/>
              <a:gd name="connsiteY7" fmla="*/ 3681545 h 3681545"/>
              <a:gd name="connsiteX0" fmla="*/ 0 w 4169484"/>
              <a:gd name="connsiteY0" fmla="*/ 0 h 3694373"/>
              <a:gd name="connsiteX1" fmla="*/ 3399733 w 4169484"/>
              <a:gd name="connsiteY1" fmla="*/ 1449528 h 3694373"/>
              <a:gd name="connsiteX2" fmla="*/ 3425391 w 4169484"/>
              <a:gd name="connsiteY2" fmla="*/ 1949808 h 3694373"/>
              <a:gd name="connsiteX3" fmla="*/ 4169484 w 4169484"/>
              <a:gd name="connsiteY3" fmla="*/ 1564977 h 3694373"/>
              <a:gd name="connsiteX4" fmla="*/ 4169484 w 4169484"/>
              <a:gd name="connsiteY4" fmla="*/ 1744565 h 3694373"/>
              <a:gd name="connsiteX5" fmla="*/ 3361245 w 4169484"/>
              <a:gd name="connsiteY5" fmla="*/ 2129395 h 3694373"/>
              <a:gd name="connsiteX6" fmla="*/ 3900071 w 4169484"/>
              <a:gd name="connsiteY6" fmla="*/ 2937539 h 3694373"/>
              <a:gd name="connsiteX7" fmla="*/ 3900071 w 4169484"/>
              <a:gd name="connsiteY7" fmla="*/ 3694373 h 3694373"/>
              <a:gd name="connsiteX0" fmla="*/ 0 w 4169484"/>
              <a:gd name="connsiteY0" fmla="*/ 0 h 3694373"/>
              <a:gd name="connsiteX1" fmla="*/ 3399733 w 4169484"/>
              <a:gd name="connsiteY1" fmla="*/ 1449528 h 3694373"/>
              <a:gd name="connsiteX2" fmla="*/ 3425391 w 4169484"/>
              <a:gd name="connsiteY2" fmla="*/ 1949808 h 3694373"/>
              <a:gd name="connsiteX3" fmla="*/ 4169484 w 4169484"/>
              <a:gd name="connsiteY3" fmla="*/ 1564977 h 3694373"/>
              <a:gd name="connsiteX4" fmla="*/ 4169484 w 4169484"/>
              <a:gd name="connsiteY4" fmla="*/ 1744565 h 3694373"/>
              <a:gd name="connsiteX5" fmla="*/ 3361245 w 4169484"/>
              <a:gd name="connsiteY5" fmla="*/ 2129395 h 3694373"/>
              <a:gd name="connsiteX6" fmla="*/ 3797438 w 4169484"/>
              <a:gd name="connsiteY6" fmla="*/ 2886229 h 3694373"/>
              <a:gd name="connsiteX7" fmla="*/ 3900071 w 4169484"/>
              <a:gd name="connsiteY7" fmla="*/ 3694373 h 3694373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744565 h 3668718"/>
              <a:gd name="connsiteX5" fmla="*/ 3361245 w 4169484"/>
              <a:gd name="connsiteY5" fmla="*/ 212939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61245 w 4169484"/>
              <a:gd name="connsiteY5" fmla="*/ 212939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99733 w 4169484"/>
              <a:gd name="connsiteY5" fmla="*/ 2142223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86904 w 4169484"/>
              <a:gd name="connsiteY5" fmla="*/ 207808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86904 w 4169484"/>
              <a:gd name="connsiteY5" fmla="*/ 2078085 h 3668718"/>
              <a:gd name="connsiteX6" fmla="*/ 3848754 w 4169484"/>
              <a:gd name="connsiteY6" fmla="*/ 2873401 h 3668718"/>
              <a:gd name="connsiteX7" fmla="*/ 3835926 w 4169484"/>
              <a:gd name="connsiteY7" fmla="*/ 3668718 h 3668718"/>
              <a:gd name="connsiteX0" fmla="*/ 0 w 4169484"/>
              <a:gd name="connsiteY0" fmla="*/ 0 h 3643063"/>
              <a:gd name="connsiteX1" fmla="*/ 3399733 w 4169484"/>
              <a:gd name="connsiteY1" fmla="*/ 1449528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48754 w 4169484"/>
              <a:gd name="connsiteY6" fmla="*/ 2873401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399733 w 4169484"/>
              <a:gd name="connsiteY1" fmla="*/ 1449528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79003 w 4169484"/>
              <a:gd name="connsiteY1" fmla="*/ 1398217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79003 w 4169484"/>
              <a:gd name="connsiteY1" fmla="*/ 1398217 h 3643063"/>
              <a:gd name="connsiteX2" fmla="*/ 3207294 w 4169484"/>
              <a:gd name="connsiteY2" fmla="*/ 2013946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66174 w 4169484"/>
              <a:gd name="connsiteY1" fmla="*/ 1488011 h 3643063"/>
              <a:gd name="connsiteX2" fmla="*/ 3207294 w 4169484"/>
              <a:gd name="connsiteY2" fmla="*/ 2013946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336264"/>
              <a:gd name="connsiteY0" fmla="*/ 0 h 3450648"/>
              <a:gd name="connsiteX1" fmla="*/ 3232954 w 4336264"/>
              <a:gd name="connsiteY1" fmla="*/ 1295596 h 3450648"/>
              <a:gd name="connsiteX2" fmla="*/ 3374074 w 4336264"/>
              <a:gd name="connsiteY2" fmla="*/ 1821531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374074 w 4336264"/>
              <a:gd name="connsiteY2" fmla="*/ 1821531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40855 w 4336264"/>
              <a:gd name="connsiteY5" fmla="*/ 1962636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40855 w 4336264"/>
              <a:gd name="connsiteY5" fmla="*/ 2008941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09805 w 4336264"/>
              <a:gd name="connsiteY4" fmla="*/ 1646769 h 3450648"/>
              <a:gd name="connsiteX5" fmla="*/ 3540855 w 4336264"/>
              <a:gd name="connsiteY5" fmla="*/ 2008941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284270 w 4316420"/>
              <a:gd name="connsiteY2" fmla="*/ 1834359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350417 w 4316420"/>
              <a:gd name="connsiteY2" fmla="*/ 194019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357031 w 4316420"/>
              <a:gd name="connsiteY2" fmla="*/ 195342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337988 w 4316420"/>
              <a:gd name="connsiteY1" fmla="*/ 1432901 h 3450648"/>
              <a:gd name="connsiteX2" fmla="*/ 3357031 w 4316420"/>
              <a:gd name="connsiteY2" fmla="*/ 195342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29650"/>
              <a:gd name="connsiteY0" fmla="*/ 0 h 3430803"/>
              <a:gd name="connsiteX1" fmla="*/ 3351218 w 4329650"/>
              <a:gd name="connsiteY1" fmla="*/ 1413056 h 3430803"/>
              <a:gd name="connsiteX2" fmla="*/ 3370261 w 4329650"/>
              <a:gd name="connsiteY2" fmla="*/ 1933583 h 3430803"/>
              <a:gd name="connsiteX3" fmla="*/ 4329650 w 4329650"/>
              <a:gd name="connsiteY3" fmla="*/ 1478400 h 3430803"/>
              <a:gd name="connsiteX4" fmla="*/ 4323035 w 4329650"/>
              <a:gd name="connsiteY4" fmla="*/ 1626924 h 3430803"/>
              <a:gd name="connsiteX5" fmla="*/ 3554085 w 4329650"/>
              <a:gd name="connsiteY5" fmla="*/ 1989096 h 3430803"/>
              <a:gd name="connsiteX6" fmla="*/ 4054422 w 4329650"/>
              <a:gd name="connsiteY6" fmla="*/ 2622658 h 3430803"/>
              <a:gd name="connsiteX7" fmla="*/ 4041594 w 4329650"/>
              <a:gd name="connsiteY7" fmla="*/ 3430803 h 343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9650" h="3430803">
                <a:moveTo>
                  <a:pt x="0" y="0"/>
                </a:moveTo>
                <a:lnTo>
                  <a:pt x="3351218" y="1413056"/>
                </a:lnTo>
                <a:lnTo>
                  <a:pt x="3370261" y="1933583"/>
                </a:lnTo>
                <a:lnTo>
                  <a:pt x="4329650" y="1478400"/>
                </a:lnTo>
                <a:lnTo>
                  <a:pt x="4323035" y="1626924"/>
                </a:lnTo>
                <a:lnTo>
                  <a:pt x="3554085" y="1989096"/>
                </a:lnTo>
                <a:lnTo>
                  <a:pt x="4054422" y="2622658"/>
                </a:lnTo>
                <a:lnTo>
                  <a:pt x="4041594" y="3430803"/>
                </a:lnTo>
              </a:path>
            </a:pathLst>
          </a:custGeom>
          <a:ln w="47625">
            <a:solidFill>
              <a:srgbClr val="CC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6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25" name="Group 1"/>
          <p:cNvGrpSpPr>
            <a:grpSpLocks/>
          </p:cNvGrpSpPr>
          <p:nvPr/>
        </p:nvGrpSpPr>
        <p:grpSpPr bwMode="auto">
          <a:xfrm>
            <a:off x="706438" y="3411538"/>
            <a:ext cx="7951787" cy="3033712"/>
            <a:chOff x="668088" y="1859772"/>
            <a:chExt cx="7950943" cy="3032546"/>
          </a:xfrm>
        </p:grpSpPr>
        <p:grpSp>
          <p:nvGrpSpPr>
            <p:cNvPr id="205829" name="Group 187"/>
            <p:cNvGrpSpPr>
              <a:grpSpLocks/>
            </p:cNvGrpSpPr>
            <p:nvPr/>
          </p:nvGrpSpPr>
          <p:grpSpPr bwMode="auto">
            <a:xfrm>
              <a:off x="1083832" y="1870528"/>
              <a:ext cx="1052512" cy="355600"/>
              <a:chOff x="4410" y="1365"/>
              <a:chExt cx="663" cy="224"/>
            </a:xfrm>
          </p:grpSpPr>
          <p:sp>
            <p:nvSpPr>
              <p:cNvPr id="52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05830" name="Group 187"/>
            <p:cNvGrpSpPr>
              <a:grpSpLocks/>
            </p:cNvGrpSpPr>
            <p:nvPr/>
          </p:nvGrpSpPr>
          <p:grpSpPr bwMode="auto">
            <a:xfrm>
              <a:off x="4247454" y="1859772"/>
              <a:ext cx="1052512" cy="355600"/>
              <a:chOff x="4410" y="1365"/>
              <a:chExt cx="663" cy="224"/>
            </a:xfrm>
          </p:grpSpPr>
          <p:sp>
            <p:nvSpPr>
              <p:cNvPr id="58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47" name="TextBox 546"/>
            <p:cNvSpPr txBox="1"/>
            <p:nvPr/>
          </p:nvSpPr>
          <p:spPr>
            <a:xfrm>
              <a:off x="7042811" y="3997312"/>
              <a:ext cx="1063512" cy="3078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Server racks</a:t>
              </a:r>
            </a:p>
          </p:txBody>
        </p:sp>
        <p:sp>
          <p:nvSpPr>
            <p:cNvPr id="555" name="TextBox 554"/>
            <p:cNvSpPr txBox="1"/>
            <p:nvPr/>
          </p:nvSpPr>
          <p:spPr>
            <a:xfrm>
              <a:off x="7026938" y="3540288"/>
              <a:ext cx="1144466" cy="307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TOR switches</a:t>
              </a:r>
            </a:p>
          </p:txBody>
        </p:sp>
        <p:sp>
          <p:nvSpPr>
            <p:cNvPr id="432" name="TextBox 431"/>
            <p:cNvSpPr txBox="1"/>
            <p:nvPr/>
          </p:nvSpPr>
          <p:spPr>
            <a:xfrm>
              <a:off x="7026938" y="1893096"/>
              <a:ext cx="1592093" cy="307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Tier-1 switches</a:t>
              </a: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7025350" y="2730974"/>
              <a:ext cx="1592094" cy="307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Tier-2 switches</a:t>
              </a:r>
            </a:p>
          </p:txBody>
        </p:sp>
        <p:grpSp>
          <p:nvGrpSpPr>
            <p:cNvPr id="205835" name="Group 24"/>
            <p:cNvGrpSpPr>
              <a:grpSpLocks/>
            </p:cNvGrpSpPr>
            <p:nvPr/>
          </p:nvGrpSpPr>
          <p:grpSpPr bwMode="auto">
            <a:xfrm>
              <a:off x="702813" y="2731140"/>
              <a:ext cx="1470209" cy="1869141"/>
              <a:chOff x="916173" y="4038600"/>
              <a:chExt cx="1470209" cy="1869141"/>
            </a:xfrm>
          </p:grpSpPr>
          <p:grpSp>
            <p:nvGrpSpPr>
              <p:cNvPr id="206613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70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500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Freeform 191"/>
                <p:cNvSpPr>
                  <a:spLocks/>
                </p:cNvSpPr>
                <p:nvPr/>
              </p:nvSpPr>
              <p:spPr bwMode="auto">
                <a:xfrm>
                  <a:off x="4475" y="1395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Freeform 192"/>
                <p:cNvSpPr>
                  <a:spLocks/>
                </p:cNvSpPr>
                <p:nvPr/>
              </p:nvSpPr>
              <p:spPr bwMode="auto">
                <a:xfrm>
                  <a:off x="4593" y="1391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4" name="Straight Connector 103"/>
              <p:cNvCxnSpPr/>
              <p:nvPr/>
            </p:nvCxnSpPr>
            <p:spPr>
              <a:xfrm flipH="1">
                <a:off x="1181453" y="4381202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>
                <a:stCxn id="70" idx="2"/>
              </p:cNvCxnSpPr>
              <p:nvPr/>
            </p:nvCxnSpPr>
            <p:spPr>
              <a:xfrm flipH="1">
                <a:off x="1486221" y="4390724"/>
                <a:ext cx="201592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1803687" y="4395485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>
                <a:endCxn id="775" idx="0"/>
              </p:cNvCxnSpPr>
              <p:nvPr/>
            </p:nvCxnSpPr>
            <p:spPr>
              <a:xfrm>
                <a:off x="1943372" y="4419288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618" name="Group 505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796" name="Group 506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534" name="Rectangle 533"/>
                  <p:cNvSpPr/>
                  <p:nvPr/>
                </p:nvSpPr>
                <p:spPr>
                  <a:xfrm>
                    <a:off x="6509786" y="3061857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535" name="Straight Connector 534"/>
                  <p:cNvCxnSpPr/>
                  <p:nvPr/>
                </p:nvCxnSpPr>
                <p:spPr>
                  <a:xfrm flipV="1">
                    <a:off x="6847057" y="3061857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6" name="Rectangle 535"/>
                  <p:cNvSpPr/>
                  <p:nvPr/>
                </p:nvSpPr>
                <p:spPr>
                  <a:xfrm>
                    <a:off x="6476953" y="307125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537" name="Straight Connector 536"/>
                  <p:cNvCxnSpPr/>
                  <p:nvPr/>
                </p:nvCxnSpPr>
                <p:spPr>
                  <a:xfrm flipV="1">
                    <a:off x="6396367" y="3061857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0" name="Rectangle 539"/>
                  <p:cNvSpPr/>
                  <p:nvPr/>
                </p:nvSpPr>
                <p:spPr>
                  <a:xfrm>
                    <a:off x="6817210" y="370256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541" name="Rectangle 540"/>
                  <p:cNvSpPr/>
                  <p:nvPr/>
                </p:nvSpPr>
                <p:spPr>
                  <a:xfrm>
                    <a:off x="6405320" y="3157415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543" name="Straight Connector 542"/>
                  <p:cNvCxnSpPr/>
                  <p:nvPr/>
                </p:nvCxnSpPr>
                <p:spPr>
                  <a:xfrm flipV="1">
                    <a:off x="6847057" y="380439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824" name="Group 544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8" name="Straight Connector 577"/>
                    <p:cNvCxnSpPr/>
                    <p:nvPr/>
                  </p:nvCxnSpPr>
                  <p:spPr>
                    <a:xfrm flipV="1">
                      <a:off x="7028782" y="2845711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9" name="Straight Connector 578"/>
                    <p:cNvCxnSpPr/>
                    <p:nvPr/>
                  </p:nvCxnSpPr>
                  <p:spPr>
                    <a:xfrm flipV="1">
                      <a:off x="6581076" y="29381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5" name="Group 54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6" name="Straight Connector 575"/>
                    <p:cNvCxnSpPr/>
                    <p:nvPr/>
                  </p:nvCxnSpPr>
                  <p:spPr>
                    <a:xfrm flipV="1">
                      <a:off x="7029263" y="2845642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7" name="Straight Connector 576"/>
                    <p:cNvCxnSpPr/>
                    <p:nvPr/>
                  </p:nvCxnSpPr>
                  <p:spPr>
                    <a:xfrm flipV="1">
                      <a:off x="6581557" y="293493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6" name="Group 54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4" name="Straight Connector 573"/>
                    <p:cNvCxnSpPr/>
                    <p:nvPr/>
                  </p:nvCxnSpPr>
                  <p:spPr>
                    <a:xfrm flipV="1">
                      <a:off x="7026759" y="2845572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5" name="Straight Connector 574"/>
                    <p:cNvCxnSpPr/>
                    <p:nvPr/>
                  </p:nvCxnSpPr>
                  <p:spPr>
                    <a:xfrm flipV="1">
                      <a:off x="6582036" y="293486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7" name="Group 55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2" name="Straight Connector 571"/>
                    <p:cNvCxnSpPr/>
                    <p:nvPr/>
                  </p:nvCxnSpPr>
                  <p:spPr>
                    <a:xfrm flipV="1">
                      <a:off x="7027238" y="2845502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3" name="Straight Connector 572"/>
                    <p:cNvCxnSpPr/>
                    <p:nvPr/>
                  </p:nvCxnSpPr>
                  <p:spPr>
                    <a:xfrm flipV="1">
                      <a:off x="6582516" y="293479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8" name="Group 55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0" name="Straight Connector 569"/>
                    <p:cNvCxnSpPr/>
                    <p:nvPr/>
                  </p:nvCxnSpPr>
                  <p:spPr>
                    <a:xfrm flipV="1">
                      <a:off x="7027718" y="2845433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1" name="Straight Connector 570"/>
                    <p:cNvCxnSpPr/>
                    <p:nvPr/>
                  </p:nvCxnSpPr>
                  <p:spPr>
                    <a:xfrm flipV="1">
                      <a:off x="6582995" y="293472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9" name="Group 55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8" name="Straight Connector 567"/>
                    <p:cNvCxnSpPr/>
                    <p:nvPr/>
                  </p:nvCxnSpPr>
                  <p:spPr>
                    <a:xfrm flipV="1">
                      <a:off x="7028199" y="2845363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9" name="Straight Connector 568"/>
                    <p:cNvCxnSpPr/>
                    <p:nvPr/>
                  </p:nvCxnSpPr>
                  <p:spPr>
                    <a:xfrm flipV="1">
                      <a:off x="6583477" y="293935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0" name="Group 555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6" name="Straight Connector 565"/>
                    <p:cNvCxnSpPr/>
                    <p:nvPr/>
                  </p:nvCxnSpPr>
                  <p:spPr>
                    <a:xfrm flipV="1">
                      <a:off x="7028679" y="284216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7" name="Straight Connector 566"/>
                    <p:cNvCxnSpPr/>
                    <p:nvPr/>
                  </p:nvCxnSpPr>
                  <p:spPr>
                    <a:xfrm flipV="1">
                      <a:off x="6580972" y="293928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1" name="Group 556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4" name="Straight Connector 563"/>
                    <p:cNvCxnSpPr/>
                    <p:nvPr/>
                  </p:nvCxnSpPr>
                  <p:spPr>
                    <a:xfrm flipV="1">
                      <a:off x="7029158" y="284209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5" name="Straight Connector 564"/>
                    <p:cNvCxnSpPr/>
                    <p:nvPr/>
                  </p:nvCxnSpPr>
                  <p:spPr>
                    <a:xfrm flipV="1">
                      <a:off x="6581452" y="293921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2" name="Group 557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2" name="Straight Connector 561"/>
                    <p:cNvCxnSpPr/>
                    <p:nvPr/>
                  </p:nvCxnSpPr>
                  <p:spPr>
                    <a:xfrm flipV="1">
                      <a:off x="7026654" y="284671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3" name="Straight Connector 562"/>
                    <p:cNvCxnSpPr/>
                    <p:nvPr/>
                  </p:nvCxnSpPr>
                  <p:spPr>
                    <a:xfrm flipV="1">
                      <a:off x="6581933" y="293914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3" name="Group 558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0" name="Straight Connector 559"/>
                    <p:cNvCxnSpPr/>
                    <p:nvPr/>
                  </p:nvCxnSpPr>
                  <p:spPr>
                    <a:xfrm flipV="1">
                      <a:off x="7027133" y="284665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1" name="Straight Connector 560"/>
                    <p:cNvCxnSpPr/>
                    <p:nvPr/>
                  </p:nvCxnSpPr>
                  <p:spPr>
                    <a:xfrm flipV="1">
                      <a:off x="6582413" y="293907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797" name="Group 50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798" name="Group 50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52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646" y="2995810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2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646" y="2920616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0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311" y="2922183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1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543" y="2936282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348" y="2933149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511" name="Straight Connector 510"/>
                  <p:cNvCxnSpPr/>
                  <p:nvPr/>
                </p:nvCxnSpPr>
                <p:spPr>
                  <a:xfrm flipH="1">
                    <a:off x="6997483" y="2125348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3" name="Straight Connector 512"/>
                  <p:cNvCxnSpPr/>
                  <p:nvPr/>
                </p:nvCxnSpPr>
                <p:spPr>
                  <a:xfrm>
                    <a:off x="6875678" y="230393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4" name="Straight Connector 513"/>
                  <p:cNvCxnSpPr/>
                  <p:nvPr/>
                </p:nvCxnSpPr>
                <p:spPr>
                  <a:xfrm>
                    <a:off x="6871985" y="23681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5" name="Straight Connector 514"/>
                  <p:cNvCxnSpPr/>
                  <p:nvPr/>
                </p:nvCxnSpPr>
                <p:spPr>
                  <a:xfrm>
                    <a:off x="6871985" y="24449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6" name="Straight Connector 515"/>
                  <p:cNvCxnSpPr/>
                  <p:nvPr/>
                </p:nvCxnSpPr>
                <p:spPr>
                  <a:xfrm>
                    <a:off x="6868295" y="250914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7" name="Straight Connector 516"/>
                  <p:cNvCxnSpPr/>
                  <p:nvPr/>
                </p:nvCxnSpPr>
                <p:spPr>
                  <a:xfrm>
                    <a:off x="6864603" y="2570243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8" name="Straight Connector 517"/>
                  <p:cNvCxnSpPr/>
                  <p:nvPr/>
                </p:nvCxnSpPr>
                <p:spPr>
                  <a:xfrm>
                    <a:off x="6864603" y="263760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9" name="Straight Connector 518"/>
                  <p:cNvCxnSpPr/>
                  <p:nvPr/>
                </p:nvCxnSpPr>
                <p:spPr>
                  <a:xfrm>
                    <a:off x="6860913" y="270653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0" name="Straight Connector 519"/>
                  <p:cNvCxnSpPr/>
                  <p:nvPr/>
                </p:nvCxnSpPr>
                <p:spPr>
                  <a:xfrm>
                    <a:off x="6868295" y="27754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1" name="Straight Connector 520"/>
                  <p:cNvCxnSpPr/>
                  <p:nvPr/>
                </p:nvCxnSpPr>
                <p:spPr>
                  <a:xfrm>
                    <a:off x="6871985" y="28428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2" name="Straight Connector 521"/>
                  <p:cNvCxnSpPr/>
                  <p:nvPr/>
                </p:nvCxnSpPr>
                <p:spPr>
                  <a:xfrm>
                    <a:off x="6871985" y="291174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3" name="Straight Connector 522"/>
                  <p:cNvCxnSpPr/>
                  <p:nvPr/>
                </p:nvCxnSpPr>
                <p:spPr>
                  <a:xfrm>
                    <a:off x="6875678" y="297597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4" name="Straight Connector 523"/>
                  <p:cNvCxnSpPr/>
                  <p:nvPr/>
                </p:nvCxnSpPr>
                <p:spPr>
                  <a:xfrm flipH="1">
                    <a:off x="6875678" y="2131614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19" name="Group 638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738" name="Group 63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661" name="Rectangle 660"/>
                  <p:cNvSpPr/>
                  <p:nvPr/>
                </p:nvSpPr>
                <p:spPr>
                  <a:xfrm>
                    <a:off x="6510235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662" name="Straight Connector 661"/>
                  <p:cNvCxnSpPr/>
                  <p:nvPr/>
                </p:nvCxnSpPr>
                <p:spPr>
                  <a:xfrm flipV="1">
                    <a:off x="684750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3" name="Rectangle 662"/>
                  <p:cNvSpPr/>
                  <p:nvPr/>
                </p:nvSpPr>
                <p:spPr>
                  <a:xfrm>
                    <a:off x="6477404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664" name="Straight Connector 663"/>
                  <p:cNvCxnSpPr/>
                  <p:nvPr/>
                </p:nvCxnSpPr>
                <p:spPr>
                  <a:xfrm flipV="1">
                    <a:off x="6396816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5" name="Rectangle 664"/>
                  <p:cNvSpPr/>
                  <p:nvPr/>
                </p:nvSpPr>
                <p:spPr>
                  <a:xfrm>
                    <a:off x="6817661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666" name="Rectangle 665"/>
                  <p:cNvSpPr/>
                  <p:nvPr/>
                </p:nvSpPr>
                <p:spPr>
                  <a:xfrm>
                    <a:off x="6405771" y="3157416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667" name="Straight Connector 666"/>
                  <p:cNvCxnSpPr/>
                  <p:nvPr/>
                </p:nvCxnSpPr>
                <p:spPr>
                  <a:xfrm flipV="1">
                    <a:off x="6847508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766" name="Group 66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6" name="Straight Connector 695"/>
                    <p:cNvCxnSpPr/>
                    <p:nvPr/>
                  </p:nvCxnSpPr>
                  <p:spPr>
                    <a:xfrm flipV="1">
                      <a:off x="7029233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7" name="Straight Connector 696"/>
                    <p:cNvCxnSpPr/>
                    <p:nvPr/>
                  </p:nvCxnSpPr>
                  <p:spPr>
                    <a:xfrm flipV="1">
                      <a:off x="6581527" y="293813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7" name="Group 66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4" name="Straight Connector 693"/>
                    <p:cNvCxnSpPr/>
                    <p:nvPr/>
                  </p:nvCxnSpPr>
                  <p:spPr>
                    <a:xfrm flipV="1">
                      <a:off x="7035684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5" name="Straight Connector 694"/>
                    <p:cNvCxnSpPr/>
                    <p:nvPr/>
                  </p:nvCxnSpPr>
                  <p:spPr>
                    <a:xfrm flipV="1">
                      <a:off x="6582008" y="293493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8" name="Group 66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2" name="Straight Connector 691"/>
                    <p:cNvCxnSpPr/>
                    <p:nvPr/>
                  </p:nvCxnSpPr>
                  <p:spPr>
                    <a:xfrm flipV="1">
                      <a:off x="7027208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3" name="Straight Connector 692"/>
                    <p:cNvCxnSpPr/>
                    <p:nvPr/>
                  </p:nvCxnSpPr>
                  <p:spPr>
                    <a:xfrm flipV="1">
                      <a:off x="6582488" y="293486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9" name="Group 67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0" name="Straight Connector 689"/>
                    <p:cNvCxnSpPr/>
                    <p:nvPr/>
                  </p:nvCxnSpPr>
                  <p:spPr>
                    <a:xfrm flipV="1">
                      <a:off x="7027688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1" name="Straight Connector 690"/>
                    <p:cNvCxnSpPr/>
                    <p:nvPr/>
                  </p:nvCxnSpPr>
                  <p:spPr>
                    <a:xfrm flipV="1">
                      <a:off x="6582967" y="293479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0" name="Group 67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8" name="Straight Connector 687"/>
                    <p:cNvCxnSpPr/>
                    <p:nvPr/>
                  </p:nvCxnSpPr>
                  <p:spPr>
                    <a:xfrm flipV="1">
                      <a:off x="7028167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9" name="Straight Connector 688"/>
                    <p:cNvCxnSpPr/>
                    <p:nvPr/>
                  </p:nvCxnSpPr>
                  <p:spPr>
                    <a:xfrm flipV="1">
                      <a:off x="6583447" y="293472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1" name="Group 67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6" name="Straight Connector 685"/>
                    <p:cNvCxnSpPr/>
                    <p:nvPr/>
                  </p:nvCxnSpPr>
                  <p:spPr>
                    <a:xfrm flipV="1">
                      <a:off x="7028649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7" name="Straight Connector 686"/>
                    <p:cNvCxnSpPr/>
                    <p:nvPr/>
                  </p:nvCxnSpPr>
                  <p:spPr>
                    <a:xfrm flipV="1">
                      <a:off x="6589897" y="2939356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2" name="Group 67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4" name="Straight Connector 683"/>
                    <p:cNvCxnSpPr/>
                    <p:nvPr/>
                  </p:nvCxnSpPr>
                  <p:spPr>
                    <a:xfrm flipV="1">
                      <a:off x="7029128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5" name="Straight Connector 684"/>
                    <p:cNvCxnSpPr/>
                    <p:nvPr/>
                  </p:nvCxnSpPr>
                  <p:spPr>
                    <a:xfrm flipV="1">
                      <a:off x="6581422" y="293928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3" name="Group 67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2" name="Straight Connector 681"/>
                    <p:cNvCxnSpPr/>
                    <p:nvPr/>
                  </p:nvCxnSpPr>
                  <p:spPr>
                    <a:xfrm flipV="1">
                      <a:off x="7029607" y="2842092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3" name="Straight Connector 682"/>
                    <p:cNvCxnSpPr/>
                    <p:nvPr/>
                  </p:nvCxnSpPr>
                  <p:spPr>
                    <a:xfrm flipV="1">
                      <a:off x="6581901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4" name="Group 67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0" name="Straight Connector 679"/>
                    <p:cNvCxnSpPr/>
                    <p:nvPr/>
                  </p:nvCxnSpPr>
                  <p:spPr>
                    <a:xfrm flipV="1">
                      <a:off x="7027105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1" name="Straight Connector 680"/>
                    <p:cNvCxnSpPr/>
                    <p:nvPr/>
                  </p:nvCxnSpPr>
                  <p:spPr>
                    <a:xfrm flipV="1">
                      <a:off x="6582382" y="293914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5" name="Group 67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78" name="Straight Connector 677"/>
                    <p:cNvCxnSpPr/>
                    <p:nvPr/>
                  </p:nvCxnSpPr>
                  <p:spPr>
                    <a:xfrm flipV="1">
                      <a:off x="7027584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9" name="Straight Connector 678"/>
                    <p:cNvCxnSpPr/>
                    <p:nvPr/>
                  </p:nvCxnSpPr>
                  <p:spPr>
                    <a:xfrm flipV="1">
                      <a:off x="6582862" y="293907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739" name="Group 64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740" name="Group 64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65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586" y="2995812"/>
                      <a:ext cx="542590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586" y="2920618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869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1098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906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643" name="Straight Connector 642"/>
                  <p:cNvCxnSpPr/>
                  <p:nvPr/>
                </p:nvCxnSpPr>
                <p:spPr>
                  <a:xfrm flipH="1">
                    <a:off x="6998041" y="2125350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4" name="Straight Connector 643"/>
                  <p:cNvCxnSpPr/>
                  <p:nvPr/>
                </p:nvCxnSpPr>
                <p:spPr>
                  <a:xfrm>
                    <a:off x="6876233" y="230393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5" name="Straight Connector 644"/>
                  <p:cNvCxnSpPr/>
                  <p:nvPr/>
                </p:nvCxnSpPr>
                <p:spPr>
                  <a:xfrm>
                    <a:off x="6872543" y="236816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6" name="Straight Connector 645"/>
                  <p:cNvCxnSpPr/>
                  <p:nvPr/>
                </p:nvCxnSpPr>
                <p:spPr>
                  <a:xfrm>
                    <a:off x="6872543" y="24449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7" name="Straight Connector 646"/>
                  <p:cNvCxnSpPr/>
                  <p:nvPr/>
                </p:nvCxnSpPr>
                <p:spPr>
                  <a:xfrm>
                    <a:off x="6868851" y="25091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8" name="Straight Connector 647"/>
                  <p:cNvCxnSpPr/>
                  <p:nvPr/>
                </p:nvCxnSpPr>
                <p:spPr>
                  <a:xfrm>
                    <a:off x="6865161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9" name="Straight Connector 648"/>
                  <p:cNvCxnSpPr/>
                  <p:nvPr/>
                </p:nvCxnSpPr>
                <p:spPr>
                  <a:xfrm>
                    <a:off x="6865161" y="263760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0" name="Straight Connector 649"/>
                  <p:cNvCxnSpPr/>
                  <p:nvPr/>
                </p:nvCxnSpPr>
                <p:spPr>
                  <a:xfrm>
                    <a:off x="6861469" y="270653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1" name="Straight Connector 650"/>
                  <p:cNvCxnSpPr/>
                  <p:nvPr/>
                </p:nvCxnSpPr>
                <p:spPr>
                  <a:xfrm>
                    <a:off x="6868851" y="27754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2" name="Straight Connector 651"/>
                  <p:cNvCxnSpPr/>
                  <p:nvPr/>
                </p:nvCxnSpPr>
                <p:spPr>
                  <a:xfrm>
                    <a:off x="6872543" y="28428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3" name="Straight Connector 652"/>
                  <p:cNvCxnSpPr/>
                  <p:nvPr/>
                </p:nvCxnSpPr>
                <p:spPr>
                  <a:xfrm>
                    <a:off x="6872543" y="291174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4" name="Straight Connector 653"/>
                  <p:cNvCxnSpPr/>
                  <p:nvPr/>
                </p:nvCxnSpPr>
                <p:spPr>
                  <a:xfrm>
                    <a:off x="6876233" y="297597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5" name="Straight Connector 654"/>
                  <p:cNvCxnSpPr/>
                  <p:nvPr/>
                </p:nvCxnSpPr>
                <p:spPr>
                  <a:xfrm flipH="1">
                    <a:off x="6876233" y="2131616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20" name="Group 697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680" name="Group 698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720" name="Rectangle 719"/>
                  <p:cNvSpPr/>
                  <p:nvPr/>
                </p:nvSpPr>
                <p:spPr>
                  <a:xfrm>
                    <a:off x="6509637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21" name="Straight Connector 720"/>
                  <p:cNvCxnSpPr/>
                  <p:nvPr/>
                </p:nvCxnSpPr>
                <p:spPr>
                  <a:xfrm flipV="1">
                    <a:off x="6846909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2" name="Rectangle 721"/>
                  <p:cNvSpPr/>
                  <p:nvPr/>
                </p:nvSpPr>
                <p:spPr>
                  <a:xfrm>
                    <a:off x="6476804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23" name="Straight Connector 722"/>
                  <p:cNvCxnSpPr/>
                  <p:nvPr/>
                </p:nvCxnSpPr>
                <p:spPr>
                  <a:xfrm flipV="1">
                    <a:off x="639621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4" name="Rectangle 723"/>
                  <p:cNvSpPr/>
                  <p:nvPr/>
                </p:nvSpPr>
                <p:spPr>
                  <a:xfrm>
                    <a:off x="6817061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725" name="Rectangle 724"/>
                  <p:cNvSpPr/>
                  <p:nvPr/>
                </p:nvSpPr>
                <p:spPr>
                  <a:xfrm>
                    <a:off x="6405171" y="3157416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26" name="Straight Connector 725"/>
                  <p:cNvCxnSpPr/>
                  <p:nvPr/>
                </p:nvCxnSpPr>
                <p:spPr>
                  <a:xfrm flipV="1">
                    <a:off x="6846909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708" name="Group 726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5" name="Straight Connector 754"/>
                    <p:cNvCxnSpPr/>
                    <p:nvPr/>
                  </p:nvCxnSpPr>
                  <p:spPr>
                    <a:xfrm flipV="1">
                      <a:off x="7028633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6" name="Straight Connector 755"/>
                    <p:cNvCxnSpPr/>
                    <p:nvPr/>
                  </p:nvCxnSpPr>
                  <p:spPr>
                    <a:xfrm flipV="1">
                      <a:off x="6580927" y="293813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09" name="Group 72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3" name="Straight Connector 752"/>
                    <p:cNvCxnSpPr/>
                    <p:nvPr/>
                  </p:nvCxnSpPr>
                  <p:spPr>
                    <a:xfrm flipV="1">
                      <a:off x="7029115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4" name="Straight Connector 753"/>
                    <p:cNvCxnSpPr/>
                    <p:nvPr/>
                  </p:nvCxnSpPr>
                  <p:spPr>
                    <a:xfrm flipV="1">
                      <a:off x="6581409" y="29349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0" name="Group 728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1" name="Straight Connector 750"/>
                    <p:cNvCxnSpPr/>
                    <p:nvPr/>
                  </p:nvCxnSpPr>
                  <p:spPr>
                    <a:xfrm flipV="1">
                      <a:off x="7026610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2" name="Straight Connector 751"/>
                    <p:cNvCxnSpPr/>
                    <p:nvPr/>
                  </p:nvCxnSpPr>
                  <p:spPr>
                    <a:xfrm flipV="1">
                      <a:off x="6581888" y="293486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1" name="Group 729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9" name="Straight Connector 748"/>
                    <p:cNvCxnSpPr/>
                    <p:nvPr/>
                  </p:nvCxnSpPr>
                  <p:spPr>
                    <a:xfrm flipV="1">
                      <a:off x="7027090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0" name="Straight Connector 749"/>
                    <p:cNvCxnSpPr/>
                    <p:nvPr/>
                  </p:nvCxnSpPr>
                  <p:spPr>
                    <a:xfrm flipV="1">
                      <a:off x="6582367" y="293479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2" name="Group 730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7" name="Straight Connector 746"/>
                    <p:cNvCxnSpPr/>
                    <p:nvPr/>
                  </p:nvCxnSpPr>
                  <p:spPr>
                    <a:xfrm flipV="1">
                      <a:off x="7027569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8" name="Straight Connector 747"/>
                    <p:cNvCxnSpPr/>
                    <p:nvPr/>
                  </p:nvCxnSpPr>
                  <p:spPr>
                    <a:xfrm flipV="1">
                      <a:off x="6582847" y="293472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3" name="Group 731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5" name="Straight Connector 744"/>
                    <p:cNvCxnSpPr/>
                    <p:nvPr/>
                  </p:nvCxnSpPr>
                  <p:spPr>
                    <a:xfrm flipV="1">
                      <a:off x="7028051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6" name="Straight Connector 745"/>
                    <p:cNvCxnSpPr/>
                    <p:nvPr/>
                  </p:nvCxnSpPr>
                  <p:spPr>
                    <a:xfrm flipV="1">
                      <a:off x="6583328" y="293935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4" name="Group 732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3" name="Straight Connector 742"/>
                    <p:cNvCxnSpPr/>
                    <p:nvPr/>
                  </p:nvCxnSpPr>
                  <p:spPr>
                    <a:xfrm flipV="1">
                      <a:off x="7028530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4" name="Straight Connector 743"/>
                    <p:cNvCxnSpPr/>
                    <p:nvPr/>
                  </p:nvCxnSpPr>
                  <p:spPr>
                    <a:xfrm flipV="1">
                      <a:off x="6580824" y="293928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5" name="Group 733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1" name="Straight Connector 740"/>
                    <p:cNvCxnSpPr/>
                    <p:nvPr/>
                  </p:nvCxnSpPr>
                  <p:spPr>
                    <a:xfrm flipV="1">
                      <a:off x="7029010" y="284209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2" name="Straight Connector 741"/>
                    <p:cNvCxnSpPr/>
                    <p:nvPr/>
                  </p:nvCxnSpPr>
                  <p:spPr>
                    <a:xfrm flipV="1">
                      <a:off x="6581303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6" name="Group 734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39" name="Straight Connector 738"/>
                    <p:cNvCxnSpPr/>
                    <p:nvPr/>
                  </p:nvCxnSpPr>
                  <p:spPr>
                    <a:xfrm flipV="1">
                      <a:off x="7026505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0" name="Straight Connector 739"/>
                    <p:cNvCxnSpPr/>
                    <p:nvPr/>
                  </p:nvCxnSpPr>
                  <p:spPr>
                    <a:xfrm flipV="1">
                      <a:off x="6581785" y="293914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7" name="Group 735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37" name="Straight Connector 736"/>
                    <p:cNvCxnSpPr/>
                    <p:nvPr/>
                  </p:nvCxnSpPr>
                  <p:spPr>
                    <a:xfrm flipV="1">
                      <a:off x="7026985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8" name="Straight Connector 737"/>
                    <p:cNvCxnSpPr/>
                    <p:nvPr/>
                  </p:nvCxnSpPr>
                  <p:spPr>
                    <a:xfrm flipV="1">
                      <a:off x="6582264" y="293907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681" name="Group 699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682" name="Group 700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71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463" y="2995812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1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463" y="2920618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1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127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1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359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1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164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702" name="Straight Connector 701"/>
                  <p:cNvCxnSpPr/>
                  <p:nvPr/>
                </p:nvCxnSpPr>
                <p:spPr>
                  <a:xfrm flipH="1">
                    <a:off x="6997299" y="2125350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3" name="Straight Connector 702"/>
                  <p:cNvCxnSpPr/>
                  <p:nvPr/>
                </p:nvCxnSpPr>
                <p:spPr>
                  <a:xfrm>
                    <a:off x="6875494" y="230393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4" name="Straight Connector 703"/>
                  <p:cNvCxnSpPr/>
                  <p:nvPr/>
                </p:nvCxnSpPr>
                <p:spPr>
                  <a:xfrm>
                    <a:off x="6871802" y="236816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5" name="Straight Connector 704"/>
                  <p:cNvCxnSpPr/>
                  <p:nvPr/>
                </p:nvCxnSpPr>
                <p:spPr>
                  <a:xfrm>
                    <a:off x="6871802" y="24449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6" name="Straight Connector 705"/>
                  <p:cNvCxnSpPr/>
                  <p:nvPr/>
                </p:nvCxnSpPr>
                <p:spPr>
                  <a:xfrm>
                    <a:off x="6868112" y="25091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7" name="Straight Connector 706"/>
                  <p:cNvCxnSpPr/>
                  <p:nvPr/>
                </p:nvCxnSpPr>
                <p:spPr>
                  <a:xfrm>
                    <a:off x="6864420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8" name="Straight Connector 707"/>
                  <p:cNvCxnSpPr/>
                  <p:nvPr/>
                </p:nvCxnSpPr>
                <p:spPr>
                  <a:xfrm>
                    <a:off x="6864420" y="263760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9" name="Straight Connector 708"/>
                  <p:cNvCxnSpPr/>
                  <p:nvPr/>
                </p:nvCxnSpPr>
                <p:spPr>
                  <a:xfrm>
                    <a:off x="6860730" y="270653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0" name="Straight Connector 709"/>
                  <p:cNvCxnSpPr/>
                  <p:nvPr/>
                </p:nvCxnSpPr>
                <p:spPr>
                  <a:xfrm>
                    <a:off x="6868112" y="277546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1" name="Straight Connector 710"/>
                  <p:cNvCxnSpPr/>
                  <p:nvPr/>
                </p:nvCxnSpPr>
                <p:spPr>
                  <a:xfrm>
                    <a:off x="6871802" y="28428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2" name="Straight Connector 711"/>
                  <p:cNvCxnSpPr/>
                  <p:nvPr/>
                </p:nvCxnSpPr>
                <p:spPr>
                  <a:xfrm>
                    <a:off x="6871802" y="291174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3" name="Straight Connector 712"/>
                  <p:cNvCxnSpPr/>
                  <p:nvPr/>
                </p:nvCxnSpPr>
                <p:spPr>
                  <a:xfrm>
                    <a:off x="6875494" y="297597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4" name="Straight Connector 713"/>
                  <p:cNvCxnSpPr/>
                  <p:nvPr/>
                </p:nvCxnSpPr>
                <p:spPr>
                  <a:xfrm flipH="1">
                    <a:off x="6875494" y="2131616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21" name="Group 756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622" name="Group 757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779" name="Rectangle 778"/>
                  <p:cNvSpPr/>
                  <p:nvPr/>
                </p:nvSpPr>
                <p:spPr>
                  <a:xfrm>
                    <a:off x="6509037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80" name="Straight Connector 779"/>
                  <p:cNvCxnSpPr/>
                  <p:nvPr/>
                </p:nvCxnSpPr>
                <p:spPr>
                  <a:xfrm flipV="1">
                    <a:off x="6846311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1" name="Rectangle 780"/>
                  <p:cNvSpPr/>
                  <p:nvPr/>
                </p:nvSpPr>
                <p:spPr>
                  <a:xfrm>
                    <a:off x="6476206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82" name="Straight Connector 781"/>
                  <p:cNvCxnSpPr/>
                  <p:nvPr/>
                </p:nvCxnSpPr>
                <p:spPr>
                  <a:xfrm flipV="1">
                    <a:off x="639561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3" name="Rectangle 782"/>
                  <p:cNvSpPr/>
                  <p:nvPr/>
                </p:nvSpPr>
                <p:spPr>
                  <a:xfrm>
                    <a:off x="6816464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784" name="Rectangle 783"/>
                  <p:cNvSpPr/>
                  <p:nvPr/>
                </p:nvSpPr>
                <p:spPr>
                  <a:xfrm>
                    <a:off x="6404573" y="3157416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85" name="Straight Connector 784"/>
                  <p:cNvCxnSpPr/>
                  <p:nvPr/>
                </p:nvCxnSpPr>
                <p:spPr>
                  <a:xfrm flipV="1">
                    <a:off x="6846311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650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4" name="Straight Connector 813"/>
                    <p:cNvCxnSpPr/>
                    <p:nvPr/>
                  </p:nvCxnSpPr>
                  <p:spPr>
                    <a:xfrm flipV="1">
                      <a:off x="7028036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5" name="Straight Connector 814"/>
                    <p:cNvCxnSpPr/>
                    <p:nvPr/>
                  </p:nvCxnSpPr>
                  <p:spPr>
                    <a:xfrm flipV="1">
                      <a:off x="6574360" y="293813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1" name="Group 786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2" name="Straight Connector 811"/>
                    <p:cNvCxnSpPr/>
                    <p:nvPr/>
                  </p:nvCxnSpPr>
                  <p:spPr>
                    <a:xfrm flipV="1">
                      <a:off x="7028517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3" name="Straight Connector 812"/>
                    <p:cNvCxnSpPr/>
                    <p:nvPr/>
                  </p:nvCxnSpPr>
                  <p:spPr>
                    <a:xfrm flipV="1">
                      <a:off x="6580811" y="29349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2" name="Group 787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0" name="Straight Connector 809"/>
                    <p:cNvCxnSpPr/>
                    <p:nvPr/>
                  </p:nvCxnSpPr>
                  <p:spPr>
                    <a:xfrm flipV="1">
                      <a:off x="7020041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1" name="Straight Connector 810"/>
                    <p:cNvCxnSpPr/>
                    <p:nvPr/>
                  </p:nvCxnSpPr>
                  <p:spPr>
                    <a:xfrm flipV="1">
                      <a:off x="6581290" y="2934866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3" name="Group 788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8" name="Straight Connector 807"/>
                    <p:cNvCxnSpPr/>
                    <p:nvPr/>
                  </p:nvCxnSpPr>
                  <p:spPr>
                    <a:xfrm flipV="1">
                      <a:off x="7026490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9" name="Straight Connector 808"/>
                    <p:cNvCxnSpPr/>
                    <p:nvPr/>
                  </p:nvCxnSpPr>
                  <p:spPr>
                    <a:xfrm flipV="1">
                      <a:off x="6581770" y="293479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4" name="Group 789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6" name="Straight Connector 805"/>
                    <p:cNvCxnSpPr/>
                    <p:nvPr/>
                  </p:nvCxnSpPr>
                  <p:spPr>
                    <a:xfrm flipV="1">
                      <a:off x="7026970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7" name="Straight Connector 806"/>
                    <p:cNvCxnSpPr/>
                    <p:nvPr/>
                  </p:nvCxnSpPr>
                  <p:spPr>
                    <a:xfrm flipV="1">
                      <a:off x="6582249" y="293472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5" name="Group 790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4" name="Straight Connector 803"/>
                    <p:cNvCxnSpPr/>
                    <p:nvPr/>
                  </p:nvCxnSpPr>
                  <p:spPr>
                    <a:xfrm flipV="1">
                      <a:off x="7027451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5" name="Straight Connector 804"/>
                    <p:cNvCxnSpPr/>
                    <p:nvPr/>
                  </p:nvCxnSpPr>
                  <p:spPr>
                    <a:xfrm flipV="1">
                      <a:off x="6582730" y="293935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6" name="Group 791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2" name="Straight Connector 801"/>
                    <p:cNvCxnSpPr/>
                    <p:nvPr/>
                  </p:nvCxnSpPr>
                  <p:spPr>
                    <a:xfrm flipV="1">
                      <a:off x="7027930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3" name="Straight Connector 802"/>
                    <p:cNvCxnSpPr/>
                    <p:nvPr/>
                  </p:nvCxnSpPr>
                  <p:spPr>
                    <a:xfrm flipV="1">
                      <a:off x="6574255" y="293928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7" name="Group 792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0" name="Straight Connector 799"/>
                    <p:cNvCxnSpPr/>
                    <p:nvPr/>
                  </p:nvCxnSpPr>
                  <p:spPr>
                    <a:xfrm flipV="1">
                      <a:off x="7028410" y="284209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1" name="Straight Connector 800"/>
                    <p:cNvCxnSpPr/>
                    <p:nvPr/>
                  </p:nvCxnSpPr>
                  <p:spPr>
                    <a:xfrm flipV="1">
                      <a:off x="6580703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8" name="Group 793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98" name="Straight Connector 797"/>
                    <p:cNvCxnSpPr/>
                    <p:nvPr/>
                  </p:nvCxnSpPr>
                  <p:spPr>
                    <a:xfrm flipV="1">
                      <a:off x="7019938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9" name="Straight Connector 798"/>
                    <p:cNvCxnSpPr/>
                    <p:nvPr/>
                  </p:nvCxnSpPr>
                  <p:spPr>
                    <a:xfrm flipV="1">
                      <a:off x="6581185" y="2939147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9" name="Group 794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96" name="Straight Connector 795"/>
                    <p:cNvCxnSpPr/>
                    <p:nvPr/>
                  </p:nvCxnSpPr>
                  <p:spPr>
                    <a:xfrm flipV="1">
                      <a:off x="7026387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7" name="Straight Connector 796"/>
                    <p:cNvCxnSpPr/>
                    <p:nvPr/>
                  </p:nvCxnSpPr>
                  <p:spPr>
                    <a:xfrm flipV="1">
                      <a:off x="6581664" y="293907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623" name="Group 75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624" name="Group 75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774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723" y="2995812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5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723" y="2920618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6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387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7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617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8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424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761" name="Straight Connector 760"/>
                  <p:cNvCxnSpPr/>
                  <p:nvPr/>
                </p:nvCxnSpPr>
                <p:spPr>
                  <a:xfrm flipH="1">
                    <a:off x="6996560" y="2125350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2" name="Straight Connector 761"/>
                  <p:cNvCxnSpPr/>
                  <p:nvPr/>
                </p:nvCxnSpPr>
                <p:spPr>
                  <a:xfrm>
                    <a:off x="6874752" y="230393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3" name="Straight Connector 762"/>
                  <p:cNvCxnSpPr/>
                  <p:nvPr/>
                </p:nvCxnSpPr>
                <p:spPr>
                  <a:xfrm>
                    <a:off x="6871062" y="236816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4" name="Straight Connector 763"/>
                  <p:cNvCxnSpPr/>
                  <p:nvPr/>
                </p:nvCxnSpPr>
                <p:spPr>
                  <a:xfrm>
                    <a:off x="6871062" y="24449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5" name="Straight Connector 764"/>
                  <p:cNvCxnSpPr/>
                  <p:nvPr/>
                </p:nvCxnSpPr>
                <p:spPr>
                  <a:xfrm>
                    <a:off x="6867370" y="25091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6" name="Straight Connector 765"/>
                  <p:cNvCxnSpPr/>
                  <p:nvPr/>
                </p:nvCxnSpPr>
                <p:spPr>
                  <a:xfrm>
                    <a:off x="6863680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7" name="Straight Connector 766"/>
                  <p:cNvCxnSpPr/>
                  <p:nvPr/>
                </p:nvCxnSpPr>
                <p:spPr>
                  <a:xfrm>
                    <a:off x="6863680" y="263760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8" name="Straight Connector 767"/>
                  <p:cNvCxnSpPr/>
                  <p:nvPr/>
                </p:nvCxnSpPr>
                <p:spPr>
                  <a:xfrm>
                    <a:off x="6859988" y="270653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9" name="Straight Connector 768"/>
                  <p:cNvCxnSpPr/>
                  <p:nvPr/>
                </p:nvCxnSpPr>
                <p:spPr>
                  <a:xfrm>
                    <a:off x="6867370" y="27754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0" name="Straight Connector 769"/>
                  <p:cNvCxnSpPr/>
                  <p:nvPr/>
                </p:nvCxnSpPr>
                <p:spPr>
                  <a:xfrm>
                    <a:off x="6871062" y="28428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1" name="Straight Connector 770"/>
                  <p:cNvCxnSpPr/>
                  <p:nvPr/>
                </p:nvCxnSpPr>
                <p:spPr>
                  <a:xfrm>
                    <a:off x="6871062" y="291174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2" name="Straight Connector 771"/>
                  <p:cNvCxnSpPr/>
                  <p:nvPr/>
                </p:nvCxnSpPr>
                <p:spPr>
                  <a:xfrm>
                    <a:off x="6874752" y="297597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3" name="Straight Connector 772"/>
                  <p:cNvCxnSpPr/>
                  <p:nvPr/>
                </p:nvCxnSpPr>
                <p:spPr>
                  <a:xfrm flipH="1">
                    <a:off x="6874752" y="2131616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6" name="Group 815"/>
            <p:cNvGrpSpPr>
              <a:grpSpLocks/>
            </p:cNvGrpSpPr>
            <p:nvPr/>
          </p:nvGrpSpPr>
          <p:grpSpPr bwMode="auto">
            <a:xfrm>
              <a:off x="2267009" y="2732231"/>
              <a:ext cx="1470209" cy="1869141"/>
              <a:chOff x="916173" y="4038600"/>
              <a:chExt cx="1470209" cy="1869141"/>
            </a:xfrm>
          </p:grpSpPr>
          <p:grpSp>
            <p:nvGrpSpPr>
              <p:cNvPr id="206367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058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500"/>
                  <a:ext cx="498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59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6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0" name="Freeform 190"/>
                <p:cNvSpPr>
                  <a:spLocks/>
                </p:cNvSpPr>
                <p:nvPr/>
              </p:nvSpPr>
              <p:spPr bwMode="auto">
                <a:xfrm>
                  <a:off x="4907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1" name="Freeform 191"/>
                <p:cNvSpPr>
                  <a:spLocks/>
                </p:cNvSpPr>
                <p:nvPr/>
              </p:nvSpPr>
              <p:spPr bwMode="auto">
                <a:xfrm>
                  <a:off x="4475" y="1395"/>
                  <a:ext cx="509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2" name="Freeform 192"/>
                <p:cNvSpPr>
                  <a:spLocks/>
                </p:cNvSpPr>
                <p:nvPr/>
              </p:nvSpPr>
              <p:spPr bwMode="auto">
                <a:xfrm>
                  <a:off x="4593" y="1391"/>
                  <a:ext cx="296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18" name="Straight Connector 817"/>
              <p:cNvCxnSpPr/>
              <p:nvPr/>
            </p:nvCxnSpPr>
            <p:spPr>
              <a:xfrm flipH="1">
                <a:off x="1180779" y="4381699"/>
                <a:ext cx="357149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/>
              <p:cNvCxnSpPr>
                <a:stCxn id="1058" idx="2"/>
              </p:cNvCxnSpPr>
              <p:nvPr/>
            </p:nvCxnSpPr>
            <p:spPr>
              <a:xfrm flipH="1">
                <a:off x="1485547" y="4391220"/>
                <a:ext cx="203178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" name="Straight Connector 819"/>
              <p:cNvCxnSpPr/>
              <p:nvPr/>
            </p:nvCxnSpPr>
            <p:spPr>
              <a:xfrm>
                <a:off x="1804600" y="4395981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" name="Straight Connector 820"/>
              <p:cNvCxnSpPr>
                <a:endCxn id="843" idx="0"/>
              </p:cNvCxnSpPr>
              <p:nvPr/>
            </p:nvCxnSpPr>
            <p:spPr>
              <a:xfrm>
                <a:off x="1944285" y="4419784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372" name="Group 821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550" name="Group 99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021" name="Rectangle 1020"/>
                  <p:cNvSpPr/>
                  <p:nvPr/>
                </p:nvSpPr>
                <p:spPr>
                  <a:xfrm>
                    <a:off x="6508516" y="3062346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22" name="Straight Connector 1021"/>
                  <p:cNvCxnSpPr/>
                  <p:nvPr/>
                </p:nvCxnSpPr>
                <p:spPr>
                  <a:xfrm flipV="1">
                    <a:off x="6845790" y="30623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3" name="Rectangle 1022"/>
                  <p:cNvSpPr/>
                  <p:nvPr/>
                </p:nvSpPr>
                <p:spPr>
                  <a:xfrm>
                    <a:off x="6475686" y="307174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24" name="Straight Connector 1023"/>
                  <p:cNvCxnSpPr/>
                  <p:nvPr/>
                </p:nvCxnSpPr>
                <p:spPr>
                  <a:xfrm flipV="1">
                    <a:off x="6395097" y="30623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5" name="Rectangle 1024"/>
                  <p:cNvSpPr/>
                  <p:nvPr/>
                </p:nvSpPr>
                <p:spPr>
                  <a:xfrm>
                    <a:off x="6815943" y="37030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6" name="Rectangle 1025"/>
                  <p:cNvSpPr/>
                  <p:nvPr/>
                </p:nvSpPr>
                <p:spPr>
                  <a:xfrm>
                    <a:off x="6404052" y="3157905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27" name="Straight Connector 1026"/>
                  <p:cNvCxnSpPr/>
                  <p:nvPr/>
                </p:nvCxnSpPr>
                <p:spPr>
                  <a:xfrm flipV="1">
                    <a:off x="6845790" y="3804882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578" name="Group 102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6" name="Straight Connector 1055"/>
                    <p:cNvCxnSpPr/>
                    <p:nvPr/>
                  </p:nvCxnSpPr>
                  <p:spPr>
                    <a:xfrm flipV="1">
                      <a:off x="7027515" y="284620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7" name="Straight Connector 1056"/>
                    <p:cNvCxnSpPr/>
                    <p:nvPr/>
                  </p:nvCxnSpPr>
                  <p:spPr>
                    <a:xfrm flipV="1">
                      <a:off x="6573839" y="293862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79" name="Group 102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4" name="Straight Connector 1053"/>
                    <p:cNvCxnSpPr/>
                    <p:nvPr/>
                  </p:nvCxnSpPr>
                  <p:spPr>
                    <a:xfrm flipV="1">
                      <a:off x="7027996" y="284613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5" name="Straight Connector 1054"/>
                    <p:cNvCxnSpPr/>
                    <p:nvPr/>
                  </p:nvCxnSpPr>
                  <p:spPr>
                    <a:xfrm flipV="1">
                      <a:off x="6574320" y="293855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0" name="Group 102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2" name="Straight Connector 1051"/>
                    <p:cNvCxnSpPr/>
                    <p:nvPr/>
                  </p:nvCxnSpPr>
                  <p:spPr>
                    <a:xfrm flipV="1">
                      <a:off x="7019520" y="284606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3" name="Straight Connector 1052"/>
                    <p:cNvCxnSpPr/>
                    <p:nvPr/>
                  </p:nvCxnSpPr>
                  <p:spPr>
                    <a:xfrm flipV="1">
                      <a:off x="6580769" y="293848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1" name="Group 103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0" name="Straight Connector 1049"/>
                    <p:cNvCxnSpPr/>
                    <p:nvPr/>
                  </p:nvCxnSpPr>
                  <p:spPr>
                    <a:xfrm flipV="1">
                      <a:off x="7020000" y="284599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1" name="Straight Connector 1050"/>
                    <p:cNvCxnSpPr/>
                    <p:nvPr/>
                  </p:nvCxnSpPr>
                  <p:spPr>
                    <a:xfrm flipV="1">
                      <a:off x="6581249" y="293841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2" name="Group 103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8" name="Straight Connector 1047"/>
                    <p:cNvCxnSpPr/>
                    <p:nvPr/>
                  </p:nvCxnSpPr>
                  <p:spPr>
                    <a:xfrm flipV="1">
                      <a:off x="7026449" y="284592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9" name="Straight Connector 1048"/>
                    <p:cNvCxnSpPr/>
                    <p:nvPr/>
                  </p:nvCxnSpPr>
                  <p:spPr>
                    <a:xfrm flipV="1">
                      <a:off x="6581728" y="293834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3" name="Group 103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6" name="Straight Connector 1045"/>
                    <p:cNvCxnSpPr/>
                    <p:nvPr/>
                  </p:nvCxnSpPr>
                  <p:spPr>
                    <a:xfrm flipV="1">
                      <a:off x="7026930" y="284585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7" name="Straight Connector 1046"/>
                    <p:cNvCxnSpPr/>
                    <p:nvPr/>
                  </p:nvCxnSpPr>
                  <p:spPr>
                    <a:xfrm flipV="1">
                      <a:off x="6582209" y="294297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4" name="Group 103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4" name="Straight Connector 1043"/>
                    <p:cNvCxnSpPr/>
                    <p:nvPr/>
                  </p:nvCxnSpPr>
                  <p:spPr>
                    <a:xfrm flipV="1">
                      <a:off x="7027410" y="284578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5" name="Straight Connector 1044"/>
                    <p:cNvCxnSpPr/>
                    <p:nvPr/>
                  </p:nvCxnSpPr>
                  <p:spPr>
                    <a:xfrm flipV="1">
                      <a:off x="6573734" y="294290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5" name="Group 103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2" name="Straight Connector 1041"/>
                    <p:cNvCxnSpPr/>
                    <p:nvPr/>
                  </p:nvCxnSpPr>
                  <p:spPr>
                    <a:xfrm flipV="1">
                      <a:off x="7027889" y="2845713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3" name="Straight Connector 1042"/>
                    <p:cNvCxnSpPr/>
                    <p:nvPr/>
                  </p:nvCxnSpPr>
                  <p:spPr>
                    <a:xfrm flipV="1">
                      <a:off x="6574213" y="294283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6" name="Group 103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0" name="Straight Connector 1039"/>
                    <p:cNvCxnSpPr/>
                    <p:nvPr/>
                  </p:nvCxnSpPr>
                  <p:spPr>
                    <a:xfrm flipV="1">
                      <a:off x="7019417" y="2850343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1" name="Straight Connector 1040"/>
                    <p:cNvCxnSpPr/>
                    <p:nvPr/>
                  </p:nvCxnSpPr>
                  <p:spPr>
                    <a:xfrm flipV="1">
                      <a:off x="6580664" y="2939635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7" name="Group 103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38" name="Straight Connector 1037"/>
                    <p:cNvCxnSpPr/>
                    <p:nvPr/>
                  </p:nvCxnSpPr>
                  <p:spPr>
                    <a:xfrm flipV="1">
                      <a:off x="7019897" y="28502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39" name="Straight Connector 1038"/>
                    <p:cNvCxnSpPr/>
                    <p:nvPr/>
                  </p:nvCxnSpPr>
                  <p:spPr>
                    <a:xfrm flipV="1">
                      <a:off x="6581143" y="2939566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551" name="Group 100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552" name="Group 100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01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079" y="2996300"/>
                      <a:ext cx="549972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079" y="2921107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7743" y="2922673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8973" y="2936772"/>
                      <a:ext cx="524136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2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0780" y="2933639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003" name="Straight Connector 1002"/>
                  <p:cNvCxnSpPr/>
                  <p:nvPr/>
                </p:nvCxnSpPr>
                <p:spPr>
                  <a:xfrm flipH="1">
                    <a:off x="6995916" y="2125837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4" name="Straight Connector 1003"/>
                  <p:cNvCxnSpPr/>
                  <p:nvPr/>
                </p:nvCxnSpPr>
                <p:spPr>
                  <a:xfrm>
                    <a:off x="6874108" y="23044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5" name="Straight Connector 1004"/>
                  <p:cNvCxnSpPr/>
                  <p:nvPr/>
                </p:nvCxnSpPr>
                <p:spPr>
                  <a:xfrm>
                    <a:off x="6870418" y="23686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6" name="Straight Connector 1005"/>
                  <p:cNvCxnSpPr/>
                  <p:nvPr/>
                </p:nvCxnSpPr>
                <p:spPr>
                  <a:xfrm>
                    <a:off x="6870418" y="244541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7" name="Straight Connector 1006"/>
                  <p:cNvCxnSpPr/>
                  <p:nvPr/>
                </p:nvCxnSpPr>
                <p:spPr>
                  <a:xfrm>
                    <a:off x="6866726" y="25096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8" name="Straight Connector 1007"/>
                  <p:cNvCxnSpPr/>
                  <p:nvPr/>
                </p:nvCxnSpPr>
                <p:spPr>
                  <a:xfrm>
                    <a:off x="6863036" y="257073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9" name="Straight Connector 1008"/>
                  <p:cNvCxnSpPr/>
                  <p:nvPr/>
                </p:nvCxnSpPr>
                <p:spPr>
                  <a:xfrm>
                    <a:off x="6863036" y="263809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0" name="Straight Connector 1009"/>
                  <p:cNvCxnSpPr/>
                  <p:nvPr/>
                </p:nvCxnSpPr>
                <p:spPr>
                  <a:xfrm>
                    <a:off x="6859344" y="27070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1" name="Straight Connector 1010"/>
                  <p:cNvCxnSpPr/>
                  <p:nvPr/>
                </p:nvCxnSpPr>
                <p:spPr>
                  <a:xfrm>
                    <a:off x="6866726" y="277594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2" name="Straight Connector 1011"/>
                  <p:cNvCxnSpPr/>
                  <p:nvPr/>
                </p:nvCxnSpPr>
                <p:spPr>
                  <a:xfrm>
                    <a:off x="6870418" y="28433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3" name="Straight Connector 1012"/>
                  <p:cNvCxnSpPr/>
                  <p:nvPr/>
                </p:nvCxnSpPr>
                <p:spPr>
                  <a:xfrm>
                    <a:off x="6870418" y="291223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4" name="Straight Connector 1013"/>
                  <p:cNvCxnSpPr/>
                  <p:nvPr/>
                </p:nvCxnSpPr>
                <p:spPr>
                  <a:xfrm>
                    <a:off x="6874108" y="297646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5" name="Straight Connector 1014"/>
                  <p:cNvCxnSpPr/>
                  <p:nvPr/>
                </p:nvCxnSpPr>
                <p:spPr>
                  <a:xfrm flipH="1">
                    <a:off x="6874108" y="213210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3" name="Group 822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492" name="Group 941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963" name="Rectangle 962"/>
                  <p:cNvSpPr/>
                  <p:nvPr/>
                </p:nvSpPr>
                <p:spPr>
                  <a:xfrm>
                    <a:off x="6508968" y="3062348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64" name="Straight Connector 963"/>
                  <p:cNvCxnSpPr/>
                  <p:nvPr/>
                </p:nvCxnSpPr>
                <p:spPr>
                  <a:xfrm flipV="1">
                    <a:off x="684623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65" name="Rectangle 964"/>
                  <p:cNvSpPr/>
                  <p:nvPr/>
                </p:nvSpPr>
                <p:spPr>
                  <a:xfrm>
                    <a:off x="6476135" y="307174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66" name="Straight Connector 965"/>
                  <p:cNvCxnSpPr/>
                  <p:nvPr/>
                </p:nvCxnSpPr>
                <p:spPr>
                  <a:xfrm flipV="1">
                    <a:off x="639554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67" name="Rectangle 966"/>
                  <p:cNvSpPr/>
                  <p:nvPr/>
                </p:nvSpPr>
                <p:spPr>
                  <a:xfrm>
                    <a:off x="6816392" y="370306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68" name="Rectangle 967"/>
                  <p:cNvSpPr/>
                  <p:nvPr/>
                </p:nvSpPr>
                <p:spPr>
                  <a:xfrm>
                    <a:off x="6404502" y="3157907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69" name="Straight Connector 968"/>
                  <p:cNvCxnSpPr/>
                  <p:nvPr/>
                </p:nvCxnSpPr>
                <p:spPr>
                  <a:xfrm flipV="1">
                    <a:off x="6846239" y="380488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520" name="Group 969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8" name="Straight Connector 997"/>
                    <p:cNvCxnSpPr/>
                    <p:nvPr/>
                  </p:nvCxnSpPr>
                  <p:spPr>
                    <a:xfrm flipV="1">
                      <a:off x="7027964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9" name="Straight Connector 998"/>
                    <p:cNvCxnSpPr/>
                    <p:nvPr/>
                  </p:nvCxnSpPr>
                  <p:spPr>
                    <a:xfrm flipV="1">
                      <a:off x="6574288" y="293862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1" name="Group 970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6" name="Straight Connector 995"/>
                    <p:cNvCxnSpPr/>
                    <p:nvPr/>
                  </p:nvCxnSpPr>
                  <p:spPr>
                    <a:xfrm flipV="1">
                      <a:off x="7028445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7" name="Straight Connector 996"/>
                    <p:cNvCxnSpPr/>
                    <p:nvPr/>
                  </p:nvCxnSpPr>
                  <p:spPr>
                    <a:xfrm flipV="1">
                      <a:off x="6580739" y="293855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2" name="Group 971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4" name="Straight Connector 993"/>
                    <p:cNvCxnSpPr/>
                    <p:nvPr/>
                  </p:nvCxnSpPr>
                  <p:spPr>
                    <a:xfrm flipV="1">
                      <a:off x="7019972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5" name="Straight Connector 994"/>
                    <p:cNvCxnSpPr/>
                    <p:nvPr/>
                  </p:nvCxnSpPr>
                  <p:spPr>
                    <a:xfrm flipV="1">
                      <a:off x="6581219" y="2938489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3" name="Group 972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2" name="Straight Connector 991"/>
                    <p:cNvCxnSpPr/>
                    <p:nvPr/>
                  </p:nvCxnSpPr>
                  <p:spPr>
                    <a:xfrm flipV="1">
                      <a:off x="7026421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3" name="Straight Connector 992"/>
                    <p:cNvCxnSpPr/>
                    <p:nvPr/>
                  </p:nvCxnSpPr>
                  <p:spPr>
                    <a:xfrm flipV="1">
                      <a:off x="6581698" y="2938419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4" name="Group 973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0" name="Straight Connector 989"/>
                    <p:cNvCxnSpPr/>
                    <p:nvPr/>
                  </p:nvCxnSpPr>
                  <p:spPr>
                    <a:xfrm flipV="1">
                      <a:off x="7026900" y="2845924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1" name="Straight Connector 990"/>
                    <p:cNvCxnSpPr/>
                    <p:nvPr/>
                  </p:nvCxnSpPr>
                  <p:spPr>
                    <a:xfrm flipV="1">
                      <a:off x="6582177" y="293835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5" name="Group 974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8" name="Straight Connector 987"/>
                    <p:cNvCxnSpPr/>
                    <p:nvPr/>
                  </p:nvCxnSpPr>
                  <p:spPr>
                    <a:xfrm flipV="1">
                      <a:off x="7027381" y="284585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9" name="Straight Connector 988"/>
                    <p:cNvCxnSpPr/>
                    <p:nvPr/>
                  </p:nvCxnSpPr>
                  <p:spPr>
                    <a:xfrm flipV="1">
                      <a:off x="6582659" y="2942979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6" name="Group 975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6" name="Straight Connector 985"/>
                    <p:cNvCxnSpPr/>
                    <p:nvPr/>
                  </p:nvCxnSpPr>
                  <p:spPr>
                    <a:xfrm flipV="1">
                      <a:off x="7027861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7" name="Straight Connector 986"/>
                    <p:cNvCxnSpPr/>
                    <p:nvPr/>
                  </p:nvCxnSpPr>
                  <p:spPr>
                    <a:xfrm flipV="1">
                      <a:off x="6574185" y="294290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7" name="Group 976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4" name="Straight Connector 983"/>
                    <p:cNvCxnSpPr/>
                    <p:nvPr/>
                  </p:nvCxnSpPr>
                  <p:spPr>
                    <a:xfrm flipV="1">
                      <a:off x="7028340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5" name="Straight Connector 984"/>
                    <p:cNvCxnSpPr/>
                    <p:nvPr/>
                  </p:nvCxnSpPr>
                  <p:spPr>
                    <a:xfrm flipV="1">
                      <a:off x="6580634" y="294284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8" name="Group 977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2" name="Straight Connector 981"/>
                    <p:cNvCxnSpPr/>
                    <p:nvPr/>
                  </p:nvCxnSpPr>
                  <p:spPr>
                    <a:xfrm flipV="1">
                      <a:off x="7019866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3" name="Straight Connector 982"/>
                    <p:cNvCxnSpPr/>
                    <p:nvPr/>
                  </p:nvCxnSpPr>
                  <p:spPr>
                    <a:xfrm flipV="1">
                      <a:off x="6581115" y="293963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9" name="Group 978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0" name="Straight Connector 979"/>
                    <p:cNvCxnSpPr/>
                    <p:nvPr/>
                  </p:nvCxnSpPr>
                  <p:spPr>
                    <a:xfrm flipV="1">
                      <a:off x="7026315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1" name="Straight Connector 980"/>
                    <p:cNvCxnSpPr/>
                    <p:nvPr/>
                  </p:nvCxnSpPr>
                  <p:spPr>
                    <a:xfrm flipV="1">
                      <a:off x="6581595" y="293956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493" name="Group 942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494" name="Group 943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958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635" y="2996302"/>
                      <a:ext cx="549974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59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635" y="2921109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60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299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61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531" y="2936774"/>
                      <a:ext cx="524136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62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336" y="293364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945" name="Straight Connector 944"/>
                  <p:cNvCxnSpPr/>
                  <p:nvPr/>
                </p:nvCxnSpPr>
                <p:spPr>
                  <a:xfrm flipH="1">
                    <a:off x="6996471" y="2125839"/>
                    <a:ext cx="11074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6" name="Straight Connector 945"/>
                  <p:cNvCxnSpPr/>
                  <p:nvPr/>
                </p:nvCxnSpPr>
                <p:spPr>
                  <a:xfrm>
                    <a:off x="6874666" y="230442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7" name="Straight Connector 946"/>
                  <p:cNvCxnSpPr/>
                  <p:nvPr/>
                </p:nvCxnSpPr>
                <p:spPr>
                  <a:xfrm>
                    <a:off x="6870974" y="236865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8" name="Straight Connector 947"/>
                  <p:cNvCxnSpPr/>
                  <p:nvPr/>
                </p:nvCxnSpPr>
                <p:spPr>
                  <a:xfrm>
                    <a:off x="6870974" y="244541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9" name="Straight Connector 948"/>
                  <p:cNvCxnSpPr/>
                  <p:nvPr/>
                </p:nvCxnSpPr>
                <p:spPr>
                  <a:xfrm>
                    <a:off x="6867284" y="250964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0" name="Straight Connector 949"/>
                  <p:cNvCxnSpPr/>
                  <p:nvPr/>
                </p:nvCxnSpPr>
                <p:spPr>
                  <a:xfrm>
                    <a:off x="6863592" y="2570734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1" name="Straight Connector 950"/>
                  <p:cNvCxnSpPr/>
                  <p:nvPr/>
                </p:nvCxnSpPr>
                <p:spPr>
                  <a:xfrm>
                    <a:off x="6863592" y="263809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2" name="Straight Connector 951"/>
                  <p:cNvCxnSpPr/>
                  <p:nvPr/>
                </p:nvCxnSpPr>
                <p:spPr>
                  <a:xfrm>
                    <a:off x="6859902" y="270702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3" name="Straight Connector 952"/>
                  <p:cNvCxnSpPr/>
                  <p:nvPr/>
                </p:nvCxnSpPr>
                <p:spPr>
                  <a:xfrm>
                    <a:off x="6867284" y="277595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4" name="Straight Connector 953"/>
                  <p:cNvCxnSpPr/>
                  <p:nvPr/>
                </p:nvCxnSpPr>
                <p:spPr>
                  <a:xfrm>
                    <a:off x="6870974" y="284331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5" name="Straight Connector 954"/>
                  <p:cNvCxnSpPr/>
                  <p:nvPr/>
                </p:nvCxnSpPr>
                <p:spPr>
                  <a:xfrm>
                    <a:off x="6870974" y="29122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6" name="Straight Connector 955"/>
                  <p:cNvCxnSpPr/>
                  <p:nvPr/>
                </p:nvCxnSpPr>
                <p:spPr>
                  <a:xfrm>
                    <a:off x="6874666" y="297646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7" name="Straight Connector 956"/>
                  <p:cNvCxnSpPr/>
                  <p:nvPr/>
                </p:nvCxnSpPr>
                <p:spPr>
                  <a:xfrm flipH="1">
                    <a:off x="6874666" y="2132105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4" name="Group 823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434" name="Group 883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905" name="Rectangle 904"/>
                  <p:cNvSpPr/>
                  <p:nvPr/>
                </p:nvSpPr>
                <p:spPr>
                  <a:xfrm>
                    <a:off x="6508368" y="3062348"/>
                    <a:ext cx="456662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06" name="Straight Connector 905"/>
                  <p:cNvCxnSpPr/>
                  <p:nvPr/>
                </p:nvCxnSpPr>
                <p:spPr>
                  <a:xfrm flipV="1">
                    <a:off x="6848625" y="3062348"/>
                    <a:ext cx="119388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7" name="Rectangle 906"/>
                  <p:cNvSpPr/>
                  <p:nvPr/>
                </p:nvSpPr>
                <p:spPr>
                  <a:xfrm>
                    <a:off x="6475537" y="3071747"/>
                    <a:ext cx="134311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08" name="Straight Connector 907"/>
                  <p:cNvCxnSpPr/>
                  <p:nvPr/>
                </p:nvCxnSpPr>
                <p:spPr>
                  <a:xfrm flipV="1">
                    <a:off x="639494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9" name="Rectangle 908"/>
                  <p:cNvSpPr/>
                  <p:nvPr/>
                </p:nvSpPr>
                <p:spPr>
                  <a:xfrm>
                    <a:off x="6815794" y="3703060"/>
                    <a:ext cx="140281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10" name="Rectangle 909"/>
                  <p:cNvSpPr/>
                  <p:nvPr/>
                </p:nvSpPr>
                <p:spPr>
                  <a:xfrm>
                    <a:off x="6403904" y="3157907"/>
                    <a:ext cx="447707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11" name="Straight Connector 910"/>
                  <p:cNvCxnSpPr/>
                  <p:nvPr/>
                </p:nvCxnSpPr>
                <p:spPr>
                  <a:xfrm flipV="1">
                    <a:off x="6848625" y="3804884"/>
                    <a:ext cx="119388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462" name="Group 911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40" name="Straight Connector 939"/>
                    <p:cNvCxnSpPr/>
                    <p:nvPr/>
                  </p:nvCxnSpPr>
                  <p:spPr>
                    <a:xfrm flipV="1">
                      <a:off x="7036319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1" name="Straight Connector 940"/>
                    <p:cNvCxnSpPr/>
                    <p:nvPr/>
                  </p:nvCxnSpPr>
                  <p:spPr>
                    <a:xfrm flipV="1">
                      <a:off x="6573691" y="2938628"/>
                      <a:ext cx="468598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3" name="Group 912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8" name="Straight Connector 937"/>
                    <p:cNvCxnSpPr/>
                    <p:nvPr/>
                  </p:nvCxnSpPr>
                  <p:spPr>
                    <a:xfrm flipV="1">
                      <a:off x="7036801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9" name="Straight Connector 938"/>
                    <p:cNvCxnSpPr/>
                    <p:nvPr/>
                  </p:nvCxnSpPr>
                  <p:spPr>
                    <a:xfrm flipV="1">
                      <a:off x="6574172" y="2938559"/>
                      <a:ext cx="468598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4" name="Group 913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6" name="Straight Connector 935"/>
                    <p:cNvCxnSpPr/>
                    <p:nvPr/>
                  </p:nvCxnSpPr>
                  <p:spPr>
                    <a:xfrm flipV="1">
                      <a:off x="7028327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7" name="Straight Connector 936"/>
                    <p:cNvCxnSpPr/>
                    <p:nvPr/>
                  </p:nvCxnSpPr>
                  <p:spPr>
                    <a:xfrm flipV="1">
                      <a:off x="6580621" y="293848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5" name="Group 914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4" name="Straight Connector 933"/>
                    <p:cNvCxnSpPr/>
                    <p:nvPr/>
                  </p:nvCxnSpPr>
                  <p:spPr>
                    <a:xfrm flipV="1">
                      <a:off x="7028806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5" name="Straight Connector 934"/>
                    <p:cNvCxnSpPr/>
                    <p:nvPr/>
                  </p:nvCxnSpPr>
                  <p:spPr>
                    <a:xfrm flipV="1">
                      <a:off x="6581100" y="293841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6" name="Group 915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2" name="Straight Connector 931"/>
                    <p:cNvCxnSpPr/>
                    <p:nvPr/>
                  </p:nvCxnSpPr>
                  <p:spPr>
                    <a:xfrm flipV="1">
                      <a:off x="7029286" y="2845924"/>
                      <a:ext cx="119388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3" name="Straight Connector 932"/>
                    <p:cNvCxnSpPr/>
                    <p:nvPr/>
                  </p:nvCxnSpPr>
                  <p:spPr>
                    <a:xfrm flipV="1">
                      <a:off x="6581580" y="293835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7" name="Group 916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0" name="Straight Connector 929"/>
                    <p:cNvCxnSpPr/>
                    <p:nvPr/>
                  </p:nvCxnSpPr>
                  <p:spPr>
                    <a:xfrm flipV="1">
                      <a:off x="7035737" y="284585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1" name="Straight Connector 930"/>
                    <p:cNvCxnSpPr/>
                    <p:nvPr/>
                  </p:nvCxnSpPr>
                  <p:spPr>
                    <a:xfrm flipV="1">
                      <a:off x="6582061" y="294297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8" name="Group 917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8" name="Straight Connector 927"/>
                    <p:cNvCxnSpPr/>
                    <p:nvPr/>
                  </p:nvCxnSpPr>
                  <p:spPr>
                    <a:xfrm flipV="1">
                      <a:off x="7036216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9" name="Straight Connector 928"/>
                    <p:cNvCxnSpPr/>
                    <p:nvPr/>
                  </p:nvCxnSpPr>
                  <p:spPr>
                    <a:xfrm flipV="1">
                      <a:off x="6573585" y="2942909"/>
                      <a:ext cx="46860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9" name="Group 918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6" name="Straight Connector 925"/>
                    <p:cNvCxnSpPr/>
                    <p:nvPr/>
                  </p:nvCxnSpPr>
                  <p:spPr>
                    <a:xfrm flipV="1">
                      <a:off x="7036695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7" name="Straight Connector 926"/>
                    <p:cNvCxnSpPr/>
                    <p:nvPr/>
                  </p:nvCxnSpPr>
                  <p:spPr>
                    <a:xfrm flipV="1">
                      <a:off x="6574065" y="2942840"/>
                      <a:ext cx="46860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70" name="Group 919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4" name="Straight Connector 923"/>
                    <p:cNvCxnSpPr/>
                    <p:nvPr/>
                  </p:nvCxnSpPr>
                  <p:spPr>
                    <a:xfrm flipV="1">
                      <a:off x="7028222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5" name="Straight Connector 924"/>
                    <p:cNvCxnSpPr/>
                    <p:nvPr/>
                  </p:nvCxnSpPr>
                  <p:spPr>
                    <a:xfrm flipV="1">
                      <a:off x="6574546" y="293963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71" name="Group 920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2" name="Straight Connector 921"/>
                    <p:cNvCxnSpPr/>
                    <p:nvPr/>
                  </p:nvCxnSpPr>
                  <p:spPr>
                    <a:xfrm flipV="1">
                      <a:off x="7028701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3" name="Straight Connector 922"/>
                    <p:cNvCxnSpPr/>
                    <p:nvPr/>
                  </p:nvCxnSpPr>
                  <p:spPr>
                    <a:xfrm flipV="1">
                      <a:off x="6580995" y="293956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435" name="Group 884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436" name="Group 885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900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3895" y="2996302"/>
                      <a:ext cx="553664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1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3895" y="2921109"/>
                      <a:ext cx="67916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2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1250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3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8789" y="2936774"/>
                      <a:ext cx="527828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4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4287" y="293364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887" name="Straight Connector 886"/>
                  <p:cNvCxnSpPr/>
                  <p:nvPr/>
                </p:nvCxnSpPr>
                <p:spPr>
                  <a:xfrm flipH="1">
                    <a:off x="7006804" y="2125839"/>
                    <a:ext cx="11074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8" name="Straight Connector 887"/>
                  <p:cNvCxnSpPr/>
                  <p:nvPr/>
                </p:nvCxnSpPr>
                <p:spPr>
                  <a:xfrm>
                    <a:off x="6884999" y="230442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9" name="Straight Connector 888"/>
                  <p:cNvCxnSpPr/>
                  <p:nvPr/>
                </p:nvCxnSpPr>
                <p:spPr>
                  <a:xfrm>
                    <a:off x="6881307" y="236865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0" name="Straight Connector 889"/>
                  <p:cNvCxnSpPr/>
                  <p:nvPr/>
                </p:nvCxnSpPr>
                <p:spPr>
                  <a:xfrm>
                    <a:off x="6877617" y="244541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1" name="Straight Connector 890"/>
                  <p:cNvCxnSpPr/>
                  <p:nvPr/>
                </p:nvCxnSpPr>
                <p:spPr>
                  <a:xfrm>
                    <a:off x="6877617" y="250964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2" name="Straight Connector 891"/>
                  <p:cNvCxnSpPr/>
                  <p:nvPr/>
                </p:nvCxnSpPr>
                <p:spPr>
                  <a:xfrm>
                    <a:off x="6873925" y="2570734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3" name="Straight Connector 892"/>
                  <p:cNvCxnSpPr/>
                  <p:nvPr/>
                </p:nvCxnSpPr>
                <p:spPr>
                  <a:xfrm>
                    <a:off x="6873925" y="263809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4" name="Straight Connector 893"/>
                  <p:cNvCxnSpPr/>
                  <p:nvPr/>
                </p:nvCxnSpPr>
                <p:spPr>
                  <a:xfrm>
                    <a:off x="6870235" y="270702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5" name="Straight Connector 894"/>
                  <p:cNvCxnSpPr/>
                  <p:nvPr/>
                </p:nvCxnSpPr>
                <p:spPr>
                  <a:xfrm>
                    <a:off x="6877617" y="277595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6" name="Straight Connector 895"/>
                  <p:cNvCxnSpPr/>
                  <p:nvPr/>
                </p:nvCxnSpPr>
                <p:spPr>
                  <a:xfrm>
                    <a:off x="6881307" y="284331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7" name="Straight Connector 896"/>
                  <p:cNvCxnSpPr/>
                  <p:nvPr/>
                </p:nvCxnSpPr>
                <p:spPr>
                  <a:xfrm>
                    <a:off x="6877617" y="2912238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8" name="Straight Connector 897"/>
                  <p:cNvCxnSpPr/>
                  <p:nvPr/>
                </p:nvCxnSpPr>
                <p:spPr>
                  <a:xfrm>
                    <a:off x="6884999" y="297646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9" name="Straight Connector 898"/>
                  <p:cNvCxnSpPr/>
                  <p:nvPr/>
                </p:nvCxnSpPr>
                <p:spPr>
                  <a:xfrm flipH="1">
                    <a:off x="6884999" y="2132105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5" name="Group 824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376" name="Group 825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847" name="Rectangle 846"/>
                  <p:cNvSpPr/>
                  <p:nvPr/>
                </p:nvSpPr>
                <p:spPr>
                  <a:xfrm>
                    <a:off x="6510754" y="3062348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848" name="Straight Connector 847"/>
                  <p:cNvCxnSpPr/>
                  <p:nvPr/>
                </p:nvCxnSpPr>
                <p:spPr>
                  <a:xfrm flipV="1">
                    <a:off x="6848027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49" name="Rectangle 848"/>
                  <p:cNvSpPr/>
                  <p:nvPr/>
                </p:nvSpPr>
                <p:spPr>
                  <a:xfrm>
                    <a:off x="6477923" y="307174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850" name="Straight Connector 849"/>
                  <p:cNvCxnSpPr/>
                  <p:nvPr/>
                </p:nvCxnSpPr>
                <p:spPr>
                  <a:xfrm flipV="1">
                    <a:off x="6397335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1" name="Rectangle 850"/>
                  <p:cNvSpPr/>
                  <p:nvPr/>
                </p:nvSpPr>
                <p:spPr>
                  <a:xfrm>
                    <a:off x="6818180" y="370306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52" name="Rectangle 851"/>
                  <p:cNvSpPr/>
                  <p:nvPr/>
                </p:nvSpPr>
                <p:spPr>
                  <a:xfrm>
                    <a:off x="6406290" y="3157907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853" name="Straight Connector 852"/>
                  <p:cNvCxnSpPr/>
                  <p:nvPr/>
                </p:nvCxnSpPr>
                <p:spPr>
                  <a:xfrm flipV="1">
                    <a:off x="6848027" y="380488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404" name="Group 853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82" name="Straight Connector 881"/>
                    <p:cNvCxnSpPr/>
                    <p:nvPr/>
                  </p:nvCxnSpPr>
                  <p:spPr>
                    <a:xfrm flipV="1">
                      <a:off x="7035722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3" name="Straight Connector 882"/>
                    <p:cNvCxnSpPr/>
                    <p:nvPr/>
                  </p:nvCxnSpPr>
                  <p:spPr>
                    <a:xfrm flipV="1">
                      <a:off x="6582046" y="293862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5" name="Group 854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80" name="Straight Connector 879"/>
                    <p:cNvCxnSpPr/>
                    <p:nvPr/>
                  </p:nvCxnSpPr>
                  <p:spPr>
                    <a:xfrm flipV="1">
                      <a:off x="7036203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1" name="Straight Connector 880"/>
                    <p:cNvCxnSpPr/>
                    <p:nvPr/>
                  </p:nvCxnSpPr>
                  <p:spPr>
                    <a:xfrm flipV="1">
                      <a:off x="6582527" y="293855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6" name="Group 855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8" name="Straight Connector 877"/>
                    <p:cNvCxnSpPr/>
                    <p:nvPr/>
                  </p:nvCxnSpPr>
                  <p:spPr>
                    <a:xfrm flipV="1">
                      <a:off x="7027727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9" name="Straight Connector 878"/>
                    <p:cNvCxnSpPr/>
                    <p:nvPr/>
                  </p:nvCxnSpPr>
                  <p:spPr>
                    <a:xfrm flipV="1">
                      <a:off x="6583007" y="293848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7" name="Group 856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6" name="Straight Connector 875"/>
                    <p:cNvCxnSpPr/>
                    <p:nvPr/>
                  </p:nvCxnSpPr>
                  <p:spPr>
                    <a:xfrm flipV="1">
                      <a:off x="7028207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7" name="Straight Connector 876"/>
                    <p:cNvCxnSpPr/>
                    <p:nvPr/>
                  </p:nvCxnSpPr>
                  <p:spPr>
                    <a:xfrm flipV="1">
                      <a:off x="6583486" y="293841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8" name="Group 857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4" name="Straight Connector 873"/>
                    <p:cNvCxnSpPr/>
                    <p:nvPr/>
                  </p:nvCxnSpPr>
                  <p:spPr>
                    <a:xfrm flipV="1">
                      <a:off x="7028686" y="2845924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5" name="Straight Connector 874"/>
                    <p:cNvCxnSpPr/>
                    <p:nvPr/>
                  </p:nvCxnSpPr>
                  <p:spPr>
                    <a:xfrm flipV="1">
                      <a:off x="6589935" y="2938350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9" name="Group 858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2" name="Straight Connector 871"/>
                    <p:cNvCxnSpPr/>
                    <p:nvPr/>
                  </p:nvCxnSpPr>
                  <p:spPr>
                    <a:xfrm flipV="1">
                      <a:off x="7035137" y="2845854"/>
                      <a:ext cx="107450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3" name="Straight Connector 872"/>
                    <p:cNvCxnSpPr/>
                    <p:nvPr/>
                  </p:nvCxnSpPr>
                  <p:spPr>
                    <a:xfrm flipV="1">
                      <a:off x="6590416" y="294297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0" name="Group 859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0" name="Straight Connector 869"/>
                    <p:cNvCxnSpPr/>
                    <p:nvPr/>
                  </p:nvCxnSpPr>
                  <p:spPr>
                    <a:xfrm flipV="1">
                      <a:off x="7035616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1" name="Straight Connector 870"/>
                    <p:cNvCxnSpPr/>
                    <p:nvPr/>
                  </p:nvCxnSpPr>
                  <p:spPr>
                    <a:xfrm flipV="1">
                      <a:off x="6581941" y="294290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1" name="Group 860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8" name="Straight Connector 867"/>
                    <p:cNvCxnSpPr/>
                    <p:nvPr/>
                  </p:nvCxnSpPr>
                  <p:spPr>
                    <a:xfrm flipV="1">
                      <a:off x="7036096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9" name="Straight Connector 868"/>
                    <p:cNvCxnSpPr/>
                    <p:nvPr/>
                  </p:nvCxnSpPr>
                  <p:spPr>
                    <a:xfrm flipV="1">
                      <a:off x="6582420" y="2942840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2" name="Group 861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6" name="Straight Connector 865"/>
                    <p:cNvCxnSpPr/>
                    <p:nvPr/>
                  </p:nvCxnSpPr>
                  <p:spPr>
                    <a:xfrm flipV="1">
                      <a:off x="7027624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7" name="Straight Connector 866"/>
                    <p:cNvCxnSpPr/>
                    <p:nvPr/>
                  </p:nvCxnSpPr>
                  <p:spPr>
                    <a:xfrm flipV="1">
                      <a:off x="6582901" y="293963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3" name="Group 862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4" name="Straight Connector 863"/>
                    <p:cNvCxnSpPr/>
                    <p:nvPr/>
                  </p:nvCxnSpPr>
                  <p:spPr>
                    <a:xfrm flipV="1">
                      <a:off x="7028103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5" name="Straight Connector 864"/>
                    <p:cNvCxnSpPr/>
                    <p:nvPr/>
                  </p:nvCxnSpPr>
                  <p:spPr>
                    <a:xfrm flipV="1">
                      <a:off x="6583381" y="293956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377" name="Group 826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378" name="Group 827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842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28" y="2996302"/>
                      <a:ext cx="542590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43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28" y="2921109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44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510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45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122" y="2936774"/>
                      <a:ext cx="516753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46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929" y="2933641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829" name="Straight Connector 828"/>
                  <p:cNvCxnSpPr/>
                  <p:nvPr/>
                </p:nvCxnSpPr>
                <p:spPr>
                  <a:xfrm flipH="1">
                    <a:off x="6998683" y="2125839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0" name="Straight Connector 829"/>
                  <p:cNvCxnSpPr/>
                  <p:nvPr/>
                </p:nvCxnSpPr>
                <p:spPr>
                  <a:xfrm>
                    <a:off x="6884257" y="2304424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1" name="Straight Connector 830"/>
                  <p:cNvCxnSpPr/>
                  <p:nvPr/>
                </p:nvCxnSpPr>
                <p:spPr>
                  <a:xfrm>
                    <a:off x="6880567" y="2368652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2" name="Straight Connector 831"/>
                  <p:cNvCxnSpPr/>
                  <p:nvPr/>
                </p:nvCxnSpPr>
                <p:spPr>
                  <a:xfrm>
                    <a:off x="6880567" y="2445412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3" name="Straight Connector 832"/>
                  <p:cNvCxnSpPr/>
                  <p:nvPr/>
                </p:nvCxnSpPr>
                <p:spPr>
                  <a:xfrm>
                    <a:off x="6876875" y="2509640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4" name="Straight Connector 833"/>
                  <p:cNvCxnSpPr/>
                  <p:nvPr/>
                </p:nvCxnSpPr>
                <p:spPr>
                  <a:xfrm>
                    <a:off x="6873185" y="2570734"/>
                    <a:ext cx="13288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5" name="Straight Connector 834"/>
                  <p:cNvCxnSpPr/>
                  <p:nvPr/>
                </p:nvCxnSpPr>
                <p:spPr>
                  <a:xfrm>
                    <a:off x="6873185" y="2638096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6" name="Straight Connector 835"/>
                  <p:cNvCxnSpPr/>
                  <p:nvPr/>
                </p:nvCxnSpPr>
                <p:spPr>
                  <a:xfrm>
                    <a:off x="6869493" y="2707023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7" name="Straight Connector 836"/>
                  <p:cNvCxnSpPr/>
                  <p:nvPr/>
                </p:nvCxnSpPr>
                <p:spPr>
                  <a:xfrm>
                    <a:off x="6876875" y="2775951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8" name="Straight Connector 837"/>
                  <p:cNvCxnSpPr/>
                  <p:nvPr/>
                </p:nvCxnSpPr>
                <p:spPr>
                  <a:xfrm>
                    <a:off x="6880567" y="2843311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9" name="Straight Connector 838"/>
                  <p:cNvCxnSpPr/>
                  <p:nvPr/>
                </p:nvCxnSpPr>
                <p:spPr>
                  <a:xfrm>
                    <a:off x="6880567" y="2912238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0" name="Straight Connector 839"/>
                  <p:cNvCxnSpPr/>
                  <p:nvPr/>
                </p:nvCxnSpPr>
                <p:spPr>
                  <a:xfrm>
                    <a:off x="6884257" y="2976467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1" name="Straight Connector 840"/>
                  <p:cNvCxnSpPr/>
                  <p:nvPr/>
                </p:nvCxnSpPr>
                <p:spPr>
                  <a:xfrm flipH="1">
                    <a:off x="6884257" y="2132105"/>
                    <a:ext cx="12919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7" name="Group 1062"/>
            <p:cNvGrpSpPr>
              <a:grpSpLocks/>
            </p:cNvGrpSpPr>
            <p:nvPr/>
          </p:nvGrpSpPr>
          <p:grpSpPr bwMode="auto">
            <a:xfrm>
              <a:off x="3857904" y="2759971"/>
              <a:ext cx="1470209" cy="1869141"/>
              <a:chOff x="916173" y="4038600"/>
              <a:chExt cx="1470209" cy="1869141"/>
            </a:xfrm>
          </p:grpSpPr>
          <p:grpSp>
            <p:nvGrpSpPr>
              <p:cNvPr id="206121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305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3" y="1500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6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3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7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8" name="Freeform 191"/>
                <p:cNvSpPr>
                  <a:spLocks/>
                </p:cNvSpPr>
                <p:nvPr/>
              </p:nvSpPr>
              <p:spPr bwMode="auto">
                <a:xfrm>
                  <a:off x="4478" y="1395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9" name="Freeform 192"/>
                <p:cNvSpPr>
                  <a:spLocks/>
                </p:cNvSpPr>
                <p:nvPr/>
              </p:nvSpPr>
              <p:spPr bwMode="auto">
                <a:xfrm>
                  <a:off x="4596" y="1391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65" name="Straight Connector 1064"/>
              <p:cNvCxnSpPr/>
              <p:nvPr/>
            </p:nvCxnSpPr>
            <p:spPr>
              <a:xfrm flipH="1">
                <a:off x="1181977" y="4380935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6" name="Straight Connector 1065"/>
              <p:cNvCxnSpPr>
                <a:stCxn id="1305" idx="2"/>
              </p:cNvCxnSpPr>
              <p:nvPr/>
            </p:nvCxnSpPr>
            <p:spPr>
              <a:xfrm flipH="1">
                <a:off x="1486744" y="4390457"/>
                <a:ext cx="201592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7" name="Straight Connector 1066"/>
              <p:cNvCxnSpPr/>
              <p:nvPr/>
            </p:nvCxnSpPr>
            <p:spPr>
              <a:xfrm>
                <a:off x="1804211" y="4395218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8" name="Straight Connector 1067"/>
              <p:cNvCxnSpPr>
                <a:endCxn id="1090" idx="0"/>
              </p:cNvCxnSpPr>
              <p:nvPr/>
            </p:nvCxnSpPr>
            <p:spPr>
              <a:xfrm>
                <a:off x="1943896" y="4419021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126" name="Group 1068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304" name="Group 1246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268" name="Rectangle 1267"/>
                  <p:cNvSpPr/>
                  <p:nvPr/>
                </p:nvSpPr>
                <p:spPr>
                  <a:xfrm>
                    <a:off x="6510771" y="3058460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69" name="Straight Connector 1268"/>
                  <p:cNvCxnSpPr/>
                  <p:nvPr/>
                </p:nvCxnSpPr>
                <p:spPr>
                  <a:xfrm flipV="1">
                    <a:off x="6848042" y="3058460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70" name="Rectangle 1269"/>
                  <p:cNvSpPr/>
                  <p:nvPr/>
                </p:nvSpPr>
                <p:spPr>
                  <a:xfrm>
                    <a:off x="6477938" y="3067859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71" name="Straight Connector 1270"/>
                  <p:cNvCxnSpPr/>
                  <p:nvPr/>
                </p:nvCxnSpPr>
                <p:spPr>
                  <a:xfrm flipV="1">
                    <a:off x="6397352" y="3058460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72" name="Rectangle 1271"/>
                  <p:cNvSpPr/>
                  <p:nvPr/>
                </p:nvSpPr>
                <p:spPr>
                  <a:xfrm>
                    <a:off x="6818195" y="3702304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73" name="Rectangle 1272"/>
                  <p:cNvSpPr/>
                  <p:nvPr/>
                </p:nvSpPr>
                <p:spPr>
                  <a:xfrm>
                    <a:off x="6406305" y="3157151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74" name="Straight Connector 1273"/>
                  <p:cNvCxnSpPr/>
                  <p:nvPr/>
                </p:nvCxnSpPr>
                <p:spPr>
                  <a:xfrm flipV="1">
                    <a:off x="6848042" y="380412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332" name="Group 1274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03" name="Straight Connector 1302"/>
                    <p:cNvCxnSpPr/>
                    <p:nvPr/>
                  </p:nvCxnSpPr>
                  <p:spPr>
                    <a:xfrm flipV="1">
                      <a:off x="7035737" y="2845447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4" name="Straight Connector 1303"/>
                    <p:cNvCxnSpPr/>
                    <p:nvPr/>
                  </p:nvCxnSpPr>
                  <p:spPr>
                    <a:xfrm flipV="1">
                      <a:off x="6582061" y="293473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3" name="Group 1275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01" name="Straight Connector 1300"/>
                    <p:cNvCxnSpPr/>
                    <p:nvPr/>
                  </p:nvCxnSpPr>
                  <p:spPr>
                    <a:xfrm flipV="1">
                      <a:off x="7036218" y="2845378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2" name="Straight Connector 1301"/>
                    <p:cNvCxnSpPr/>
                    <p:nvPr/>
                  </p:nvCxnSpPr>
                  <p:spPr>
                    <a:xfrm flipV="1">
                      <a:off x="6582542" y="2934670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4" name="Group 1276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9" name="Straight Connector 1298"/>
                    <p:cNvCxnSpPr/>
                    <p:nvPr/>
                  </p:nvCxnSpPr>
                  <p:spPr>
                    <a:xfrm flipV="1">
                      <a:off x="7027744" y="2845308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0" name="Straight Connector 1299"/>
                    <p:cNvCxnSpPr/>
                    <p:nvPr/>
                  </p:nvCxnSpPr>
                  <p:spPr>
                    <a:xfrm flipV="1">
                      <a:off x="6583022" y="293460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5" name="Group 1277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7" name="Straight Connector 1296"/>
                    <p:cNvCxnSpPr/>
                    <p:nvPr/>
                  </p:nvCxnSpPr>
                  <p:spPr>
                    <a:xfrm flipV="1">
                      <a:off x="7028224" y="2842105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8" name="Straight Connector 1297"/>
                    <p:cNvCxnSpPr/>
                    <p:nvPr/>
                  </p:nvCxnSpPr>
                  <p:spPr>
                    <a:xfrm flipV="1">
                      <a:off x="6583501" y="293453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6" name="Group 1278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5" name="Straight Connector 1294"/>
                    <p:cNvCxnSpPr/>
                    <p:nvPr/>
                  </p:nvCxnSpPr>
                  <p:spPr>
                    <a:xfrm flipV="1">
                      <a:off x="7028703" y="284203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6" name="Straight Connector 1295"/>
                    <p:cNvCxnSpPr/>
                    <p:nvPr/>
                  </p:nvCxnSpPr>
                  <p:spPr>
                    <a:xfrm flipV="1">
                      <a:off x="6589950" y="2934461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7" name="Group 1279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3" name="Straight Connector 1292"/>
                    <p:cNvCxnSpPr/>
                    <p:nvPr/>
                  </p:nvCxnSpPr>
                  <p:spPr>
                    <a:xfrm flipV="1">
                      <a:off x="7035154" y="2841966"/>
                      <a:ext cx="107450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4" name="Straight Connector 1293"/>
                    <p:cNvCxnSpPr/>
                    <p:nvPr/>
                  </p:nvCxnSpPr>
                  <p:spPr>
                    <a:xfrm flipV="1">
                      <a:off x="6590431" y="2939091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8" name="Group 1280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1" name="Straight Connector 1290"/>
                    <p:cNvCxnSpPr/>
                    <p:nvPr/>
                  </p:nvCxnSpPr>
                  <p:spPr>
                    <a:xfrm flipV="1">
                      <a:off x="7035633" y="2841896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2" name="Straight Connector 1291"/>
                    <p:cNvCxnSpPr/>
                    <p:nvPr/>
                  </p:nvCxnSpPr>
                  <p:spPr>
                    <a:xfrm flipV="1">
                      <a:off x="6581958" y="293902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9" name="Group 1281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9" name="Straight Connector 1288"/>
                    <p:cNvCxnSpPr/>
                    <p:nvPr/>
                  </p:nvCxnSpPr>
                  <p:spPr>
                    <a:xfrm flipV="1">
                      <a:off x="7036113" y="284182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0" name="Straight Connector 1289"/>
                    <p:cNvCxnSpPr/>
                    <p:nvPr/>
                  </p:nvCxnSpPr>
                  <p:spPr>
                    <a:xfrm flipV="1">
                      <a:off x="6582437" y="293895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40" name="Group 1282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7" name="Straight Connector 1286"/>
                    <p:cNvCxnSpPr/>
                    <p:nvPr/>
                  </p:nvCxnSpPr>
                  <p:spPr>
                    <a:xfrm flipV="1">
                      <a:off x="7027639" y="2846456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8" name="Straight Connector 1287"/>
                    <p:cNvCxnSpPr/>
                    <p:nvPr/>
                  </p:nvCxnSpPr>
                  <p:spPr>
                    <a:xfrm flipV="1">
                      <a:off x="6582918" y="293888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41" name="Group 1283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5" name="Straight Connector 1284"/>
                    <p:cNvCxnSpPr/>
                    <p:nvPr/>
                  </p:nvCxnSpPr>
                  <p:spPr>
                    <a:xfrm flipV="1">
                      <a:off x="7028118" y="2846387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6" name="Straight Connector 1285"/>
                    <p:cNvCxnSpPr/>
                    <p:nvPr/>
                  </p:nvCxnSpPr>
                  <p:spPr>
                    <a:xfrm flipV="1">
                      <a:off x="6583398" y="293881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305" name="Group 1247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306" name="Group 1248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263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47" y="2995546"/>
                      <a:ext cx="54259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4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47" y="2920353"/>
                      <a:ext cx="668090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5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529" y="292192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6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143" y="2936018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7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948" y="2932885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250" name="Straight Connector 1249"/>
                  <p:cNvCxnSpPr/>
                  <p:nvPr/>
                </p:nvCxnSpPr>
                <p:spPr>
                  <a:xfrm flipH="1">
                    <a:off x="6998701" y="2125084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1" name="Straight Connector 1250"/>
                  <p:cNvCxnSpPr/>
                  <p:nvPr/>
                </p:nvCxnSpPr>
                <p:spPr>
                  <a:xfrm>
                    <a:off x="6884278" y="2303669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2" name="Straight Connector 1251"/>
                  <p:cNvCxnSpPr/>
                  <p:nvPr/>
                </p:nvCxnSpPr>
                <p:spPr>
                  <a:xfrm>
                    <a:off x="6880586" y="2367896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3" name="Straight Connector 1252"/>
                  <p:cNvCxnSpPr/>
                  <p:nvPr/>
                </p:nvCxnSpPr>
                <p:spPr>
                  <a:xfrm>
                    <a:off x="6880586" y="2444657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4" name="Straight Connector 1253"/>
                  <p:cNvCxnSpPr/>
                  <p:nvPr/>
                </p:nvCxnSpPr>
                <p:spPr>
                  <a:xfrm>
                    <a:off x="6876896" y="2508884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5" name="Straight Connector 1254"/>
                  <p:cNvCxnSpPr/>
                  <p:nvPr/>
                </p:nvCxnSpPr>
                <p:spPr>
                  <a:xfrm>
                    <a:off x="6873204" y="2569979"/>
                    <a:ext cx="13288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6" name="Straight Connector 1255"/>
                  <p:cNvCxnSpPr/>
                  <p:nvPr/>
                </p:nvCxnSpPr>
                <p:spPr>
                  <a:xfrm>
                    <a:off x="6873204" y="2637340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7" name="Straight Connector 1256"/>
                  <p:cNvCxnSpPr/>
                  <p:nvPr/>
                </p:nvCxnSpPr>
                <p:spPr>
                  <a:xfrm>
                    <a:off x="6869514" y="2706267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8" name="Straight Connector 1257"/>
                  <p:cNvCxnSpPr/>
                  <p:nvPr/>
                </p:nvCxnSpPr>
                <p:spPr>
                  <a:xfrm>
                    <a:off x="6876896" y="2775195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9" name="Straight Connector 1258"/>
                  <p:cNvCxnSpPr/>
                  <p:nvPr/>
                </p:nvCxnSpPr>
                <p:spPr>
                  <a:xfrm>
                    <a:off x="6880586" y="2842556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0" name="Straight Connector 1259"/>
                  <p:cNvCxnSpPr/>
                  <p:nvPr/>
                </p:nvCxnSpPr>
                <p:spPr>
                  <a:xfrm>
                    <a:off x="6880586" y="2911483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1" name="Straight Connector 1260"/>
                  <p:cNvCxnSpPr/>
                  <p:nvPr/>
                </p:nvCxnSpPr>
                <p:spPr>
                  <a:xfrm>
                    <a:off x="6884278" y="2975711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2" name="Straight Connector 1261"/>
                  <p:cNvCxnSpPr/>
                  <p:nvPr/>
                </p:nvCxnSpPr>
                <p:spPr>
                  <a:xfrm flipH="1">
                    <a:off x="6884278" y="2131351"/>
                    <a:ext cx="129187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7" name="Group 1069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246" name="Group 1188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210" name="Rectangle 1209"/>
                  <p:cNvSpPr/>
                  <p:nvPr/>
                </p:nvSpPr>
                <p:spPr>
                  <a:xfrm>
                    <a:off x="6517190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11" name="Straight Connector 1210"/>
                  <p:cNvCxnSpPr/>
                  <p:nvPr/>
                </p:nvCxnSpPr>
                <p:spPr>
                  <a:xfrm flipV="1">
                    <a:off x="685446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12" name="Rectangle 1211"/>
                  <p:cNvSpPr/>
                  <p:nvPr/>
                </p:nvSpPr>
                <p:spPr>
                  <a:xfrm>
                    <a:off x="6484359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13" name="Straight Connector 1212"/>
                  <p:cNvCxnSpPr/>
                  <p:nvPr/>
                </p:nvCxnSpPr>
                <p:spPr>
                  <a:xfrm flipV="1">
                    <a:off x="6403770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14" name="Rectangle 1213"/>
                  <p:cNvSpPr/>
                  <p:nvPr/>
                </p:nvSpPr>
                <p:spPr>
                  <a:xfrm>
                    <a:off x="6824616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15" name="Rectangle 1214"/>
                  <p:cNvSpPr/>
                  <p:nvPr/>
                </p:nvSpPr>
                <p:spPr>
                  <a:xfrm>
                    <a:off x="6412726" y="3157153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16" name="Straight Connector 1215"/>
                  <p:cNvCxnSpPr/>
                  <p:nvPr/>
                </p:nvCxnSpPr>
                <p:spPr>
                  <a:xfrm flipV="1">
                    <a:off x="6854463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274" name="Group 1216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5" name="Straight Connector 1244"/>
                    <p:cNvCxnSpPr/>
                    <p:nvPr/>
                  </p:nvCxnSpPr>
                  <p:spPr>
                    <a:xfrm flipV="1">
                      <a:off x="7036188" y="2845449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6" name="Straight Connector 1245"/>
                    <p:cNvCxnSpPr/>
                    <p:nvPr/>
                  </p:nvCxnSpPr>
                  <p:spPr>
                    <a:xfrm flipV="1">
                      <a:off x="6582512" y="293474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5" name="Group 121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3" name="Straight Connector 1242"/>
                    <p:cNvCxnSpPr/>
                    <p:nvPr/>
                  </p:nvCxnSpPr>
                  <p:spPr>
                    <a:xfrm flipV="1">
                      <a:off x="7036669" y="284538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4" name="Straight Connector 1243"/>
                    <p:cNvCxnSpPr/>
                    <p:nvPr/>
                  </p:nvCxnSpPr>
                  <p:spPr>
                    <a:xfrm flipV="1">
                      <a:off x="6582993" y="293467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6" name="Group 1218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1" name="Straight Connector 1240"/>
                    <p:cNvCxnSpPr/>
                    <p:nvPr/>
                  </p:nvCxnSpPr>
                  <p:spPr>
                    <a:xfrm flipV="1">
                      <a:off x="7028194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2" name="Straight Connector 1241"/>
                    <p:cNvCxnSpPr/>
                    <p:nvPr/>
                  </p:nvCxnSpPr>
                  <p:spPr>
                    <a:xfrm flipV="1">
                      <a:off x="6583473" y="293460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7" name="Group 1219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9" name="Straight Connector 1238"/>
                    <p:cNvCxnSpPr/>
                    <p:nvPr/>
                  </p:nvCxnSpPr>
                  <p:spPr>
                    <a:xfrm flipV="1">
                      <a:off x="7028673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0" name="Straight Connector 1239"/>
                    <p:cNvCxnSpPr/>
                    <p:nvPr/>
                  </p:nvCxnSpPr>
                  <p:spPr>
                    <a:xfrm flipV="1">
                      <a:off x="6589922" y="2934532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8" name="Group 1220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7" name="Straight Connector 1236"/>
                    <p:cNvCxnSpPr/>
                    <p:nvPr/>
                  </p:nvCxnSpPr>
                  <p:spPr>
                    <a:xfrm flipV="1">
                      <a:off x="7035122" y="2842038"/>
                      <a:ext cx="107450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8" name="Straight Connector 1237"/>
                    <p:cNvCxnSpPr/>
                    <p:nvPr/>
                  </p:nvCxnSpPr>
                  <p:spPr>
                    <a:xfrm flipV="1">
                      <a:off x="6590401" y="293446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9" name="Group 1221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5" name="Straight Connector 1234"/>
                    <p:cNvCxnSpPr/>
                    <p:nvPr/>
                  </p:nvCxnSpPr>
                  <p:spPr>
                    <a:xfrm flipV="1">
                      <a:off x="7035603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6" name="Straight Connector 1235"/>
                    <p:cNvCxnSpPr/>
                    <p:nvPr/>
                  </p:nvCxnSpPr>
                  <p:spPr>
                    <a:xfrm flipV="1">
                      <a:off x="6590882" y="293909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0" name="Group 1222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3" name="Straight Connector 1232"/>
                    <p:cNvCxnSpPr/>
                    <p:nvPr/>
                  </p:nvCxnSpPr>
                  <p:spPr>
                    <a:xfrm flipV="1">
                      <a:off x="7036083" y="284189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4" name="Straight Connector 1233"/>
                    <p:cNvCxnSpPr/>
                    <p:nvPr/>
                  </p:nvCxnSpPr>
                  <p:spPr>
                    <a:xfrm flipV="1">
                      <a:off x="6582407" y="2939023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1" name="Group 1223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1" name="Straight Connector 1230"/>
                    <p:cNvCxnSpPr/>
                    <p:nvPr/>
                  </p:nvCxnSpPr>
                  <p:spPr>
                    <a:xfrm flipV="1">
                      <a:off x="7036562" y="284182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2" name="Straight Connector 1231"/>
                    <p:cNvCxnSpPr/>
                    <p:nvPr/>
                  </p:nvCxnSpPr>
                  <p:spPr>
                    <a:xfrm flipV="1">
                      <a:off x="6582886" y="293895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2" name="Group 1224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29" name="Straight Connector 1228"/>
                    <p:cNvCxnSpPr/>
                    <p:nvPr/>
                  </p:nvCxnSpPr>
                  <p:spPr>
                    <a:xfrm flipV="1">
                      <a:off x="7028090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0" name="Straight Connector 1229"/>
                    <p:cNvCxnSpPr/>
                    <p:nvPr/>
                  </p:nvCxnSpPr>
                  <p:spPr>
                    <a:xfrm flipV="1">
                      <a:off x="6583368" y="293888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3" name="Group 1225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27" name="Straight Connector 1226"/>
                    <p:cNvCxnSpPr/>
                    <p:nvPr/>
                  </p:nvCxnSpPr>
                  <p:spPr>
                    <a:xfrm flipV="1">
                      <a:off x="7028570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8" name="Straight Connector 1227"/>
                    <p:cNvCxnSpPr/>
                    <p:nvPr/>
                  </p:nvCxnSpPr>
                  <p:spPr>
                    <a:xfrm flipV="1">
                      <a:off x="6589816" y="2938815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247" name="Group 1189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248" name="Group 1190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20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805" y="2995548"/>
                      <a:ext cx="542590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805" y="2920355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1087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699" y="2936020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1506" y="2932887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192" name="Straight Connector 1191"/>
                  <p:cNvCxnSpPr/>
                  <p:nvPr/>
                </p:nvCxnSpPr>
                <p:spPr>
                  <a:xfrm flipH="1">
                    <a:off x="7006641" y="2125086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3" name="Straight Connector 1192"/>
                  <p:cNvCxnSpPr/>
                  <p:nvPr/>
                </p:nvCxnSpPr>
                <p:spPr>
                  <a:xfrm>
                    <a:off x="6884834" y="230367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4" name="Straight Connector 1193"/>
                  <p:cNvCxnSpPr/>
                  <p:nvPr/>
                </p:nvCxnSpPr>
                <p:spPr>
                  <a:xfrm>
                    <a:off x="6881144" y="236789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5" name="Straight Connector 1194"/>
                  <p:cNvCxnSpPr/>
                  <p:nvPr/>
                </p:nvCxnSpPr>
                <p:spPr>
                  <a:xfrm>
                    <a:off x="6881144" y="24446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6" name="Straight Connector 1195"/>
                  <p:cNvCxnSpPr/>
                  <p:nvPr/>
                </p:nvCxnSpPr>
                <p:spPr>
                  <a:xfrm>
                    <a:off x="6877452" y="250888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7" name="Straight Connector 1196"/>
                  <p:cNvCxnSpPr/>
                  <p:nvPr/>
                </p:nvCxnSpPr>
                <p:spPr>
                  <a:xfrm>
                    <a:off x="6873762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8" name="Straight Connector 1197"/>
                  <p:cNvCxnSpPr/>
                  <p:nvPr/>
                </p:nvCxnSpPr>
                <p:spPr>
                  <a:xfrm>
                    <a:off x="6873762" y="263734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9" name="Straight Connector 1198"/>
                  <p:cNvCxnSpPr/>
                  <p:nvPr/>
                </p:nvCxnSpPr>
                <p:spPr>
                  <a:xfrm>
                    <a:off x="6870070" y="270626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0" name="Straight Connector 1199"/>
                  <p:cNvCxnSpPr/>
                  <p:nvPr/>
                </p:nvCxnSpPr>
                <p:spPr>
                  <a:xfrm>
                    <a:off x="6877452" y="277519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1" name="Straight Connector 1200"/>
                  <p:cNvCxnSpPr/>
                  <p:nvPr/>
                </p:nvCxnSpPr>
                <p:spPr>
                  <a:xfrm>
                    <a:off x="6881144" y="28425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2" name="Straight Connector 1201"/>
                  <p:cNvCxnSpPr/>
                  <p:nvPr/>
                </p:nvCxnSpPr>
                <p:spPr>
                  <a:xfrm>
                    <a:off x="6881144" y="291148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3" name="Straight Connector 1202"/>
                  <p:cNvCxnSpPr/>
                  <p:nvPr/>
                </p:nvCxnSpPr>
                <p:spPr>
                  <a:xfrm>
                    <a:off x="6884834" y="297571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4" name="Straight Connector 1203"/>
                  <p:cNvCxnSpPr/>
                  <p:nvPr/>
                </p:nvCxnSpPr>
                <p:spPr>
                  <a:xfrm flipH="1">
                    <a:off x="6884834" y="213135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8" name="Group 1070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188" name="Group 1130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152" name="Rectangle 1151"/>
                  <p:cNvSpPr/>
                  <p:nvPr/>
                </p:nvSpPr>
                <p:spPr>
                  <a:xfrm>
                    <a:off x="6510622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153" name="Straight Connector 1152"/>
                  <p:cNvCxnSpPr/>
                  <p:nvPr/>
                </p:nvCxnSpPr>
                <p:spPr>
                  <a:xfrm flipV="1">
                    <a:off x="6847894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4" name="Rectangle 1153"/>
                  <p:cNvSpPr/>
                  <p:nvPr/>
                </p:nvSpPr>
                <p:spPr>
                  <a:xfrm>
                    <a:off x="6477789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155" name="Straight Connector 1154"/>
                  <p:cNvCxnSpPr/>
                  <p:nvPr/>
                </p:nvCxnSpPr>
                <p:spPr>
                  <a:xfrm flipV="1">
                    <a:off x="639720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6" name="Rectangle 1155"/>
                  <p:cNvSpPr/>
                  <p:nvPr/>
                </p:nvSpPr>
                <p:spPr>
                  <a:xfrm>
                    <a:off x="6818047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57" name="Rectangle 1156"/>
                  <p:cNvSpPr/>
                  <p:nvPr/>
                </p:nvSpPr>
                <p:spPr>
                  <a:xfrm>
                    <a:off x="6406156" y="3157153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158" name="Straight Connector 1157"/>
                  <p:cNvCxnSpPr/>
                  <p:nvPr/>
                </p:nvCxnSpPr>
                <p:spPr>
                  <a:xfrm flipV="1">
                    <a:off x="6847894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216" name="Group 1158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7" name="Straight Connector 1186"/>
                    <p:cNvCxnSpPr/>
                    <p:nvPr/>
                  </p:nvCxnSpPr>
                  <p:spPr>
                    <a:xfrm flipV="1">
                      <a:off x="7029619" y="2845449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8" name="Straight Connector 1187"/>
                    <p:cNvCxnSpPr/>
                    <p:nvPr/>
                  </p:nvCxnSpPr>
                  <p:spPr>
                    <a:xfrm flipV="1">
                      <a:off x="6581912" y="293474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7" name="Group 1159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5" name="Straight Connector 1184"/>
                    <p:cNvCxnSpPr/>
                    <p:nvPr/>
                  </p:nvCxnSpPr>
                  <p:spPr>
                    <a:xfrm flipV="1">
                      <a:off x="7036069" y="284538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6" name="Straight Connector 1185"/>
                    <p:cNvCxnSpPr/>
                    <p:nvPr/>
                  </p:nvCxnSpPr>
                  <p:spPr>
                    <a:xfrm flipV="1">
                      <a:off x="6582394" y="293467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8" name="Group 1160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3" name="Straight Connector 1182"/>
                    <p:cNvCxnSpPr/>
                    <p:nvPr/>
                  </p:nvCxnSpPr>
                  <p:spPr>
                    <a:xfrm flipV="1">
                      <a:off x="7027596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4" name="Straight Connector 1183"/>
                    <p:cNvCxnSpPr/>
                    <p:nvPr/>
                  </p:nvCxnSpPr>
                  <p:spPr>
                    <a:xfrm flipV="1">
                      <a:off x="6582873" y="2934602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9" name="Group 1161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1" name="Straight Connector 1180"/>
                    <p:cNvCxnSpPr/>
                    <p:nvPr/>
                  </p:nvCxnSpPr>
                  <p:spPr>
                    <a:xfrm flipV="1">
                      <a:off x="7028075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2" name="Straight Connector 1181"/>
                    <p:cNvCxnSpPr/>
                    <p:nvPr/>
                  </p:nvCxnSpPr>
                  <p:spPr>
                    <a:xfrm flipV="1">
                      <a:off x="6583353" y="2934532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0" name="Group 1162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9" name="Straight Connector 1178"/>
                    <p:cNvCxnSpPr/>
                    <p:nvPr/>
                  </p:nvCxnSpPr>
                  <p:spPr>
                    <a:xfrm flipV="1">
                      <a:off x="7028555" y="284203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0" name="Straight Connector 1179"/>
                    <p:cNvCxnSpPr/>
                    <p:nvPr/>
                  </p:nvCxnSpPr>
                  <p:spPr>
                    <a:xfrm flipV="1">
                      <a:off x="6589801" y="293446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1" name="Group 1163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7" name="Straight Connector 1176"/>
                    <p:cNvCxnSpPr/>
                    <p:nvPr/>
                  </p:nvCxnSpPr>
                  <p:spPr>
                    <a:xfrm flipV="1">
                      <a:off x="7029036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8" name="Straight Connector 1177"/>
                    <p:cNvCxnSpPr/>
                    <p:nvPr/>
                  </p:nvCxnSpPr>
                  <p:spPr>
                    <a:xfrm flipV="1">
                      <a:off x="6590283" y="293909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2" name="Group 1164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5" name="Straight Connector 1174"/>
                    <p:cNvCxnSpPr/>
                    <p:nvPr/>
                  </p:nvCxnSpPr>
                  <p:spPr>
                    <a:xfrm flipV="1">
                      <a:off x="7029515" y="2841898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6" name="Straight Connector 1175"/>
                    <p:cNvCxnSpPr/>
                    <p:nvPr/>
                  </p:nvCxnSpPr>
                  <p:spPr>
                    <a:xfrm flipV="1">
                      <a:off x="6581809" y="29390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3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3" name="Straight Connector 1172"/>
                    <p:cNvCxnSpPr/>
                    <p:nvPr/>
                  </p:nvCxnSpPr>
                  <p:spPr>
                    <a:xfrm flipV="1">
                      <a:off x="7035964" y="284182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4" name="Straight Connector 1173"/>
                    <p:cNvCxnSpPr/>
                    <p:nvPr/>
                  </p:nvCxnSpPr>
                  <p:spPr>
                    <a:xfrm flipV="1">
                      <a:off x="6582288" y="293895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4" name="Group 1166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1" name="Straight Connector 1170"/>
                    <p:cNvCxnSpPr/>
                    <p:nvPr/>
                  </p:nvCxnSpPr>
                  <p:spPr>
                    <a:xfrm flipV="1">
                      <a:off x="7027490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2" name="Straight Connector 1171"/>
                    <p:cNvCxnSpPr/>
                    <p:nvPr/>
                  </p:nvCxnSpPr>
                  <p:spPr>
                    <a:xfrm flipV="1">
                      <a:off x="6582770" y="293888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5" name="Group 1167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69" name="Straight Connector 1168"/>
                    <p:cNvCxnSpPr/>
                    <p:nvPr/>
                  </p:nvCxnSpPr>
                  <p:spPr>
                    <a:xfrm flipV="1">
                      <a:off x="7027970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0" name="Straight Connector 1169"/>
                    <p:cNvCxnSpPr/>
                    <p:nvPr/>
                  </p:nvCxnSpPr>
                  <p:spPr>
                    <a:xfrm flipV="1">
                      <a:off x="6583249" y="293881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189" name="Group 1131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190" name="Group 1132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147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063" y="2995548"/>
                      <a:ext cx="54259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48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063" y="2920355"/>
                      <a:ext cx="668090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49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345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50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8959" y="2936020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51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764" y="2932887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134" name="Straight Connector 1133"/>
                  <p:cNvCxnSpPr/>
                  <p:nvPr/>
                </p:nvCxnSpPr>
                <p:spPr>
                  <a:xfrm flipH="1">
                    <a:off x="6998518" y="2125086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5" name="Straight Connector 1134"/>
                  <p:cNvCxnSpPr/>
                  <p:nvPr/>
                </p:nvCxnSpPr>
                <p:spPr>
                  <a:xfrm>
                    <a:off x="6876712" y="230367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6" name="Straight Connector 1135"/>
                  <p:cNvCxnSpPr/>
                  <p:nvPr/>
                </p:nvCxnSpPr>
                <p:spPr>
                  <a:xfrm>
                    <a:off x="6873020" y="236789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7" name="Straight Connector 1136"/>
                  <p:cNvCxnSpPr/>
                  <p:nvPr/>
                </p:nvCxnSpPr>
                <p:spPr>
                  <a:xfrm>
                    <a:off x="6873020" y="24446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8" name="Straight Connector 1137"/>
                  <p:cNvCxnSpPr/>
                  <p:nvPr/>
                </p:nvCxnSpPr>
                <p:spPr>
                  <a:xfrm>
                    <a:off x="6869330" y="250888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9" name="Straight Connector 1138"/>
                  <p:cNvCxnSpPr/>
                  <p:nvPr/>
                </p:nvCxnSpPr>
                <p:spPr>
                  <a:xfrm>
                    <a:off x="6865638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0" name="Straight Connector 1139"/>
                  <p:cNvCxnSpPr/>
                  <p:nvPr/>
                </p:nvCxnSpPr>
                <p:spPr>
                  <a:xfrm>
                    <a:off x="6865638" y="263734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1" name="Straight Connector 1140"/>
                  <p:cNvCxnSpPr/>
                  <p:nvPr/>
                </p:nvCxnSpPr>
                <p:spPr>
                  <a:xfrm>
                    <a:off x="6861948" y="270626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2" name="Straight Connector 1141"/>
                  <p:cNvCxnSpPr/>
                  <p:nvPr/>
                </p:nvCxnSpPr>
                <p:spPr>
                  <a:xfrm>
                    <a:off x="6869330" y="277519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3" name="Straight Connector 1142"/>
                  <p:cNvCxnSpPr/>
                  <p:nvPr/>
                </p:nvCxnSpPr>
                <p:spPr>
                  <a:xfrm>
                    <a:off x="6873020" y="284255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4" name="Straight Connector 1143"/>
                  <p:cNvCxnSpPr/>
                  <p:nvPr/>
                </p:nvCxnSpPr>
                <p:spPr>
                  <a:xfrm>
                    <a:off x="6873020" y="291148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5" name="Straight Connector 1144"/>
                  <p:cNvCxnSpPr/>
                  <p:nvPr/>
                </p:nvCxnSpPr>
                <p:spPr>
                  <a:xfrm>
                    <a:off x="6876712" y="297571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6" name="Straight Connector 1145"/>
                  <p:cNvCxnSpPr/>
                  <p:nvPr/>
                </p:nvCxnSpPr>
                <p:spPr>
                  <a:xfrm flipH="1">
                    <a:off x="6876712" y="2131353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9" name="Group 1071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130" name="Group 1072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094" name="Rectangle 1093"/>
                  <p:cNvSpPr/>
                  <p:nvPr/>
                </p:nvSpPr>
                <p:spPr>
                  <a:xfrm>
                    <a:off x="6510022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95" name="Straight Connector 1094"/>
                  <p:cNvCxnSpPr/>
                  <p:nvPr/>
                </p:nvCxnSpPr>
                <p:spPr>
                  <a:xfrm flipV="1">
                    <a:off x="6847296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6" name="Rectangle 1095"/>
                  <p:cNvSpPr/>
                  <p:nvPr/>
                </p:nvSpPr>
                <p:spPr>
                  <a:xfrm>
                    <a:off x="6477192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97" name="Straight Connector 1096"/>
                  <p:cNvCxnSpPr/>
                  <p:nvPr/>
                </p:nvCxnSpPr>
                <p:spPr>
                  <a:xfrm flipV="1">
                    <a:off x="639660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8" name="Rectangle 1097"/>
                  <p:cNvSpPr/>
                  <p:nvPr/>
                </p:nvSpPr>
                <p:spPr>
                  <a:xfrm>
                    <a:off x="6817449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99" name="Rectangle 1098"/>
                  <p:cNvSpPr/>
                  <p:nvPr/>
                </p:nvSpPr>
                <p:spPr>
                  <a:xfrm>
                    <a:off x="6405558" y="3157153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100" name="Straight Connector 1099"/>
                  <p:cNvCxnSpPr/>
                  <p:nvPr/>
                </p:nvCxnSpPr>
                <p:spPr>
                  <a:xfrm flipV="1">
                    <a:off x="6847296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158" name="Group 1100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9" name="Straight Connector 1128"/>
                    <p:cNvCxnSpPr/>
                    <p:nvPr/>
                  </p:nvCxnSpPr>
                  <p:spPr>
                    <a:xfrm flipV="1">
                      <a:off x="7029021" y="2845449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0" name="Straight Connector 1129"/>
                    <p:cNvCxnSpPr/>
                    <p:nvPr/>
                  </p:nvCxnSpPr>
                  <p:spPr>
                    <a:xfrm flipV="1">
                      <a:off x="6581315" y="2934741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59" name="Group 1101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7" name="Straight Connector 1126"/>
                    <p:cNvCxnSpPr/>
                    <p:nvPr/>
                  </p:nvCxnSpPr>
                  <p:spPr>
                    <a:xfrm flipV="1">
                      <a:off x="7029502" y="2845380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8" name="Straight Connector 1127"/>
                    <p:cNvCxnSpPr/>
                    <p:nvPr/>
                  </p:nvCxnSpPr>
                  <p:spPr>
                    <a:xfrm flipV="1">
                      <a:off x="6581796" y="293467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0" name="Group 1102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5" name="Straight Connector 1124"/>
                    <p:cNvCxnSpPr/>
                    <p:nvPr/>
                  </p:nvCxnSpPr>
                  <p:spPr>
                    <a:xfrm flipV="1">
                      <a:off x="7026996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6" name="Straight Connector 1125"/>
                    <p:cNvCxnSpPr/>
                    <p:nvPr/>
                  </p:nvCxnSpPr>
                  <p:spPr>
                    <a:xfrm flipV="1">
                      <a:off x="6582275" y="293460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1" name="Group 1103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3" name="Straight Connector 1122"/>
                    <p:cNvCxnSpPr/>
                    <p:nvPr/>
                  </p:nvCxnSpPr>
                  <p:spPr>
                    <a:xfrm flipV="1">
                      <a:off x="7027475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4" name="Straight Connector 1123"/>
                    <p:cNvCxnSpPr/>
                    <p:nvPr/>
                  </p:nvCxnSpPr>
                  <p:spPr>
                    <a:xfrm flipV="1">
                      <a:off x="6582755" y="293453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2" name="Group 1104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1" name="Straight Connector 1120"/>
                    <p:cNvCxnSpPr/>
                    <p:nvPr/>
                  </p:nvCxnSpPr>
                  <p:spPr>
                    <a:xfrm flipV="1">
                      <a:off x="7027955" y="284203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2" name="Straight Connector 1121"/>
                    <p:cNvCxnSpPr/>
                    <p:nvPr/>
                  </p:nvCxnSpPr>
                  <p:spPr>
                    <a:xfrm flipV="1">
                      <a:off x="6583234" y="293446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3" name="Group 1105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9" name="Straight Connector 1118"/>
                    <p:cNvCxnSpPr/>
                    <p:nvPr/>
                  </p:nvCxnSpPr>
                  <p:spPr>
                    <a:xfrm flipV="1">
                      <a:off x="7028436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0" name="Straight Connector 1119"/>
                    <p:cNvCxnSpPr/>
                    <p:nvPr/>
                  </p:nvCxnSpPr>
                  <p:spPr>
                    <a:xfrm flipV="1">
                      <a:off x="6589685" y="2939093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4" name="Group 1106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7" name="Straight Connector 1116"/>
                    <p:cNvCxnSpPr/>
                    <p:nvPr/>
                  </p:nvCxnSpPr>
                  <p:spPr>
                    <a:xfrm flipV="1">
                      <a:off x="7028916" y="284189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8" name="Straight Connector 1117"/>
                    <p:cNvCxnSpPr/>
                    <p:nvPr/>
                  </p:nvCxnSpPr>
                  <p:spPr>
                    <a:xfrm flipV="1">
                      <a:off x="6581209" y="29390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5" name="Group 1107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5" name="Straight Connector 1114"/>
                    <p:cNvCxnSpPr/>
                    <p:nvPr/>
                  </p:nvCxnSpPr>
                  <p:spPr>
                    <a:xfrm flipV="1">
                      <a:off x="7029395" y="2841829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6" name="Straight Connector 1115"/>
                    <p:cNvCxnSpPr/>
                    <p:nvPr/>
                  </p:nvCxnSpPr>
                  <p:spPr>
                    <a:xfrm flipV="1">
                      <a:off x="6581689" y="293895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6" name="Group 1108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3" name="Straight Connector 1112"/>
                    <p:cNvCxnSpPr/>
                    <p:nvPr/>
                  </p:nvCxnSpPr>
                  <p:spPr>
                    <a:xfrm flipV="1">
                      <a:off x="7026892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4" name="Straight Connector 1113"/>
                    <p:cNvCxnSpPr/>
                    <p:nvPr/>
                  </p:nvCxnSpPr>
                  <p:spPr>
                    <a:xfrm flipV="1">
                      <a:off x="6582170" y="293888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7" name="Group 1109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1" name="Straight Connector 1110"/>
                    <p:cNvCxnSpPr/>
                    <p:nvPr/>
                  </p:nvCxnSpPr>
                  <p:spPr>
                    <a:xfrm flipV="1">
                      <a:off x="7027372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2" name="Straight Connector 1111"/>
                    <p:cNvCxnSpPr/>
                    <p:nvPr/>
                  </p:nvCxnSpPr>
                  <p:spPr>
                    <a:xfrm flipV="1">
                      <a:off x="6582649" y="293881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131" name="Group 1073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132" name="Group 1074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089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941" y="2995548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0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941" y="2920355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1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606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2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836" y="2936020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643" y="2932887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076" name="Straight Connector 1075"/>
                  <p:cNvCxnSpPr/>
                  <p:nvPr/>
                </p:nvCxnSpPr>
                <p:spPr>
                  <a:xfrm flipH="1">
                    <a:off x="6997778" y="2125086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7" name="Straight Connector 1076"/>
                  <p:cNvCxnSpPr/>
                  <p:nvPr/>
                </p:nvCxnSpPr>
                <p:spPr>
                  <a:xfrm>
                    <a:off x="6875971" y="230367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8" name="Straight Connector 1077"/>
                  <p:cNvCxnSpPr/>
                  <p:nvPr/>
                </p:nvCxnSpPr>
                <p:spPr>
                  <a:xfrm>
                    <a:off x="6872281" y="236789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9" name="Straight Connector 1078"/>
                  <p:cNvCxnSpPr/>
                  <p:nvPr/>
                </p:nvCxnSpPr>
                <p:spPr>
                  <a:xfrm>
                    <a:off x="6872281" y="24446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0" name="Straight Connector 1079"/>
                  <p:cNvCxnSpPr/>
                  <p:nvPr/>
                </p:nvCxnSpPr>
                <p:spPr>
                  <a:xfrm>
                    <a:off x="6868588" y="250888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1" name="Straight Connector 1080"/>
                  <p:cNvCxnSpPr/>
                  <p:nvPr/>
                </p:nvCxnSpPr>
                <p:spPr>
                  <a:xfrm>
                    <a:off x="6864898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2" name="Straight Connector 1081"/>
                  <p:cNvCxnSpPr/>
                  <p:nvPr/>
                </p:nvCxnSpPr>
                <p:spPr>
                  <a:xfrm>
                    <a:off x="6864898" y="263734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3" name="Straight Connector 1082"/>
                  <p:cNvCxnSpPr/>
                  <p:nvPr/>
                </p:nvCxnSpPr>
                <p:spPr>
                  <a:xfrm>
                    <a:off x="6861206" y="270626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4" name="Straight Connector 1083"/>
                  <p:cNvCxnSpPr/>
                  <p:nvPr/>
                </p:nvCxnSpPr>
                <p:spPr>
                  <a:xfrm>
                    <a:off x="6868588" y="277519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5" name="Straight Connector 1084"/>
                  <p:cNvCxnSpPr/>
                  <p:nvPr/>
                </p:nvCxnSpPr>
                <p:spPr>
                  <a:xfrm>
                    <a:off x="6872281" y="28425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6" name="Straight Connector 1085"/>
                  <p:cNvCxnSpPr/>
                  <p:nvPr/>
                </p:nvCxnSpPr>
                <p:spPr>
                  <a:xfrm>
                    <a:off x="6872281" y="291148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7" name="Straight Connector 1086"/>
                  <p:cNvCxnSpPr/>
                  <p:nvPr/>
                </p:nvCxnSpPr>
                <p:spPr>
                  <a:xfrm>
                    <a:off x="6875971" y="297571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8" name="Straight Connector 1087"/>
                  <p:cNvCxnSpPr/>
                  <p:nvPr/>
                </p:nvCxnSpPr>
                <p:spPr>
                  <a:xfrm flipH="1">
                    <a:off x="6875971" y="213135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8" name="Group 1309"/>
            <p:cNvGrpSpPr>
              <a:grpSpLocks/>
            </p:cNvGrpSpPr>
            <p:nvPr/>
          </p:nvGrpSpPr>
          <p:grpSpPr bwMode="auto">
            <a:xfrm>
              <a:off x="5422100" y="2766672"/>
              <a:ext cx="1470209" cy="1869141"/>
              <a:chOff x="916173" y="4038600"/>
              <a:chExt cx="1470209" cy="1869141"/>
            </a:xfrm>
          </p:grpSpPr>
          <p:grpSp>
            <p:nvGrpSpPr>
              <p:cNvPr id="205875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552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497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3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4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5" name="Freeform 191"/>
                <p:cNvSpPr>
                  <a:spLocks/>
                </p:cNvSpPr>
                <p:nvPr/>
              </p:nvSpPr>
              <p:spPr bwMode="auto">
                <a:xfrm>
                  <a:off x="4475" y="1392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6" name="Freeform 192"/>
                <p:cNvSpPr>
                  <a:spLocks/>
                </p:cNvSpPr>
                <p:nvPr/>
              </p:nvSpPr>
              <p:spPr bwMode="auto">
                <a:xfrm>
                  <a:off x="4593" y="1388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12" name="Straight Connector 1311"/>
              <p:cNvCxnSpPr/>
              <p:nvPr/>
            </p:nvCxnSpPr>
            <p:spPr>
              <a:xfrm flipH="1">
                <a:off x="1181303" y="4380581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3" name="Straight Connector 1312"/>
              <p:cNvCxnSpPr>
                <a:stCxn id="1552" idx="2"/>
              </p:cNvCxnSpPr>
              <p:nvPr/>
            </p:nvCxnSpPr>
            <p:spPr>
              <a:xfrm flipH="1">
                <a:off x="1486071" y="4390103"/>
                <a:ext cx="201591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4" name="Straight Connector 1313"/>
              <p:cNvCxnSpPr/>
              <p:nvPr/>
            </p:nvCxnSpPr>
            <p:spPr>
              <a:xfrm>
                <a:off x="1803537" y="4394864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5" name="Straight Connector 1314"/>
              <p:cNvCxnSpPr>
                <a:endCxn id="1337" idx="0"/>
              </p:cNvCxnSpPr>
              <p:nvPr/>
            </p:nvCxnSpPr>
            <p:spPr>
              <a:xfrm>
                <a:off x="1943222" y="4418667"/>
                <a:ext cx="274608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880" name="Group 1315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058" name="Group 1493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515" name="Rectangle 1514"/>
                  <p:cNvSpPr/>
                  <p:nvPr/>
                </p:nvSpPr>
                <p:spPr>
                  <a:xfrm>
                    <a:off x="6509502" y="3058111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516" name="Straight Connector 1515"/>
                  <p:cNvCxnSpPr/>
                  <p:nvPr/>
                </p:nvCxnSpPr>
                <p:spPr>
                  <a:xfrm flipV="1">
                    <a:off x="6846775" y="305811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7" name="Rectangle 1516"/>
                  <p:cNvSpPr/>
                  <p:nvPr/>
                </p:nvSpPr>
                <p:spPr>
                  <a:xfrm>
                    <a:off x="6476671" y="306751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518" name="Straight Connector 1517"/>
                  <p:cNvCxnSpPr/>
                  <p:nvPr/>
                </p:nvCxnSpPr>
                <p:spPr>
                  <a:xfrm flipV="1">
                    <a:off x="6396083" y="305811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9" name="Rectangle 1518"/>
                  <p:cNvSpPr/>
                  <p:nvPr/>
                </p:nvSpPr>
                <p:spPr>
                  <a:xfrm>
                    <a:off x="6816928" y="370195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520" name="Rectangle 1519"/>
                  <p:cNvSpPr/>
                  <p:nvPr/>
                </p:nvSpPr>
                <p:spPr>
                  <a:xfrm>
                    <a:off x="6405038" y="3153669"/>
                    <a:ext cx="444721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521" name="Straight Connector 1520"/>
                  <p:cNvCxnSpPr/>
                  <p:nvPr/>
                </p:nvCxnSpPr>
                <p:spPr>
                  <a:xfrm flipV="1">
                    <a:off x="6846775" y="3803780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086" name="Group 1521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50" name="Straight Connector 1549"/>
                    <p:cNvCxnSpPr/>
                    <p:nvPr/>
                  </p:nvCxnSpPr>
                  <p:spPr>
                    <a:xfrm flipV="1">
                      <a:off x="7028500" y="2841965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51" name="Straight Connector 1550"/>
                    <p:cNvCxnSpPr/>
                    <p:nvPr/>
                  </p:nvCxnSpPr>
                  <p:spPr>
                    <a:xfrm flipV="1">
                      <a:off x="6580794" y="293439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7" name="Group 1522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8" name="Straight Connector 1547"/>
                    <p:cNvCxnSpPr/>
                    <p:nvPr/>
                  </p:nvCxnSpPr>
                  <p:spPr>
                    <a:xfrm flipV="1">
                      <a:off x="7028981" y="284189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9" name="Straight Connector 1548"/>
                    <p:cNvCxnSpPr/>
                    <p:nvPr/>
                  </p:nvCxnSpPr>
                  <p:spPr>
                    <a:xfrm flipV="1">
                      <a:off x="6581275" y="2934321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8" name="Group 1523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6" name="Straight Connector 1545"/>
                    <p:cNvCxnSpPr/>
                    <p:nvPr/>
                  </p:nvCxnSpPr>
                  <p:spPr>
                    <a:xfrm flipV="1">
                      <a:off x="7026475" y="284182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7" name="Straight Connector 1546"/>
                    <p:cNvCxnSpPr/>
                    <p:nvPr/>
                  </p:nvCxnSpPr>
                  <p:spPr>
                    <a:xfrm flipV="1">
                      <a:off x="6581754" y="2934251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9" name="Group 1524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4" name="Straight Connector 1543"/>
                    <p:cNvCxnSpPr/>
                    <p:nvPr/>
                  </p:nvCxnSpPr>
                  <p:spPr>
                    <a:xfrm flipV="1">
                      <a:off x="7026955" y="284175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5" name="Straight Connector 1544"/>
                    <p:cNvCxnSpPr/>
                    <p:nvPr/>
                  </p:nvCxnSpPr>
                  <p:spPr>
                    <a:xfrm flipV="1">
                      <a:off x="6582234" y="2934181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0" name="Group 1525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2" name="Straight Connector 1541"/>
                    <p:cNvCxnSpPr/>
                    <p:nvPr/>
                  </p:nvCxnSpPr>
                  <p:spPr>
                    <a:xfrm flipV="1">
                      <a:off x="7027434" y="284168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3" name="Straight Connector 1542"/>
                    <p:cNvCxnSpPr/>
                    <p:nvPr/>
                  </p:nvCxnSpPr>
                  <p:spPr>
                    <a:xfrm flipV="1">
                      <a:off x="6582713" y="293411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1" name="Group 1526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0" name="Straight Connector 1539"/>
                    <p:cNvCxnSpPr/>
                    <p:nvPr/>
                  </p:nvCxnSpPr>
                  <p:spPr>
                    <a:xfrm flipV="1">
                      <a:off x="7027915" y="284161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1" name="Straight Connector 1540"/>
                    <p:cNvCxnSpPr/>
                    <p:nvPr/>
                  </p:nvCxnSpPr>
                  <p:spPr>
                    <a:xfrm flipV="1">
                      <a:off x="6583195" y="293874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2" name="Group 1527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8" name="Straight Connector 1537"/>
                    <p:cNvCxnSpPr/>
                    <p:nvPr/>
                  </p:nvCxnSpPr>
                  <p:spPr>
                    <a:xfrm flipV="1">
                      <a:off x="7028395" y="284154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9" name="Straight Connector 1538"/>
                    <p:cNvCxnSpPr/>
                    <p:nvPr/>
                  </p:nvCxnSpPr>
                  <p:spPr>
                    <a:xfrm flipV="1">
                      <a:off x="6580688" y="293867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3" name="Group 1528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6" name="Straight Connector 1535"/>
                    <p:cNvCxnSpPr/>
                    <p:nvPr/>
                  </p:nvCxnSpPr>
                  <p:spPr>
                    <a:xfrm flipV="1">
                      <a:off x="7028874" y="284147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7" name="Straight Connector 1536"/>
                    <p:cNvCxnSpPr/>
                    <p:nvPr/>
                  </p:nvCxnSpPr>
                  <p:spPr>
                    <a:xfrm flipV="1">
                      <a:off x="6581168" y="293860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4" name="Group 1529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4" name="Straight Connector 1533"/>
                    <p:cNvCxnSpPr/>
                    <p:nvPr/>
                  </p:nvCxnSpPr>
                  <p:spPr>
                    <a:xfrm flipV="1">
                      <a:off x="7026372" y="2846107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5" name="Straight Connector 1534"/>
                    <p:cNvCxnSpPr/>
                    <p:nvPr/>
                  </p:nvCxnSpPr>
                  <p:spPr>
                    <a:xfrm flipV="1">
                      <a:off x="6581649" y="293853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5" name="Group 1530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2" name="Straight Connector 1531"/>
                    <p:cNvCxnSpPr/>
                    <p:nvPr/>
                  </p:nvCxnSpPr>
                  <p:spPr>
                    <a:xfrm flipV="1">
                      <a:off x="7026851" y="284603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3" name="Straight Connector 1532"/>
                    <p:cNvCxnSpPr/>
                    <p:nvPr/>
                  </p:nvCxnSpPr>
                  <p:spPr>
                    <a:xfrm flipV="1">
                      <a:off x="6582129" y="293846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059" name="Group 1494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060" name="Group 1495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510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297" y="2992064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1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297" y="2916871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2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962" y="2918438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3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191" y="2932536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4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999" y="2929403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497" name="Straight Connector 1496"/>
                  <p:cNvCxnSpPr/>
                  <p:nvPr/>
                </p:nvCxnSpPr>
                <p:spPr>
                  <a:xfrm flipH="1">
                    <a:off x="6997134" y="2121602"/>
                    <a:ext cx="11072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8" name="Straight Connector 1497"/>
                  <p:cNvCxnSpPr/>
                  <p:nvPr/>
                </p:nvCxnSpPr>
                <p:spPr>
                  <a:xfrm>
                    <a:off x="6875327" y="230018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9" name="Straight Connector 1498"/>
                  <p:cNvCxnSpPr/>
                  <p:nvPr/>
                </p:nvCxnSpPr>
                <p:spPr>
                  <a:xfrm>
                    <a:off x="6871637" y="23644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0" name="Straight Connector 1499"/>
                  <p:cNvCxnSpPr/>
                  <p:nvPr/>
                </p:nvCxnSpPr>
                <p:spPr>
                  <a:xfrm>
                    <a:off x="6871637" y="244117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1" name="Straight Connector 1500"/>
                  <p:cNvCxnSpPr/>
                  <p:nvPr/>
                </p:nvCxnSpPr>
                <p:spPr>
                  <a:xfrm>
                    <a:off x="6867944" y="250540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2" name="Straight Connector 1501"/>
                  <p:cNvCxnSpPr/>
                  <p:nvPr/>
                </p:nvCxnSpPr>
                <p:spPr>
                  <a:xfrm>
                    <a:off x="6864254" y="2566497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3" name="Straight Connector 1502"/>
                  <p:cNvCxnSpPr/>
                  <p:nvPr/>
                </p:nvCxnSpPr>
                <p:spPr>
                  <a:xfrm>
                    <a:off x="6864254" y="263385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4" name="Straight Connector 1503"/>
                  <p:cNvCxnSpPr/>
                  <p:nvPr/>
                </p:nvCxnSpPr>
                <p:spPr>
                  <a:xfrm>
                    <a:off x="6860562" y="270278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5" name="Straight Connector 1504"/>
                  <p:cNvCxnSpPr/>
                  <p:nvPr/>
                </p:nvCxnSpPr>
                <p:spPr>
                  <a:xfrm>
                    <a:off x="6867944" y="277171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6" name="Straight Connector 1505"/>
                  <p:cNvCxnSpPr/>
                  <p:nvPr/>
                </p:nvCxnSpPr>
                <p:spPr>
                  <a:xfrm>
                    <a:off x="6871637" y="284220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7" name="Straight Connector 1506"/>
                  <p:cNvCxnSpPr/>
                  <p:nvPr/>
                </p:nvCxnSpPr>
                <p:spPr>
                  <a:xfrm>
                    <a:off x="6871637" y="291113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8" name="Straight Connector 1507"/>
                  <p:cNvCxnSpPr/>
                  <p:nvPr/>
                </p:nvCxnSpPr>
                <p:spPr>
                  <a:xfrm>
                    <a:off x="6875327" y="297536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9" name="Straight Connector 1508"/>
                  <p:cNvCxnSpPr/>
                  <p:nvPr/>
                </p:nvCxnSpPr>
                <p:spPr>
                  <a:xfrm flipH="1">
                    <a:off x="6875327" y="2127868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1" name="Group 1316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000" name="Group 1435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457" name="Rectangle 1456"/>
                  <p:cNvSpPr/>
                  <p:nvPr/>
                </p:nvSpPr>
                <p:spPr>
                  <a:xfrm>
                    <a:off x="6509953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58" name="Straight Connector 1457"/>
                  <p:cNvCxnSpPr/>
                  <p:nvPr/>
                </p:nvCxnSpPr>
                <p:spPr>
                  <a:xfrm flipV="1">
                    <a:off x="684722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59" name="Rectangle 1458"/>
                  <p:cNvSpPr/>
                  <p:nvPr/>
                </p:nvSpPr>
                <p:spPr>
                  <a:xfrm>
                    <a:off x="6477120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60" name="Straight Connector 1459"/>
                  <p:cNvCxnSpPr/>
                  <p:nvPr/>
                </p:nvCxnSpPr>
                <p:spPr>
                  <a:xfrm flipV="1">
                    <a:off x="639653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61" name="Rectangle 1460"/>
                  <p:cNvSpPr/>
                  <p:nvPr/>
                </p:nvSpPr>
                <p:spPr>
                  <a:xfrm>
                    <a:off x="6817377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462" name="Rectangle 1461"/>
                  <p:cNvSpPr/>
                  <p:nvPr/>
                </p:nvSpPr>
                <p:spPr>
                  <a:xfrm>
                    <a:off x="6405487" y="3153671"/>
                    <a:ext cx="444723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63" name="Straight Connector 1462"/>
                  <p:cNvCxnSpPr/>
                  <p:nvPr/>
                </p:nvCxnSpPr>
                <p:spPr>
                  <a:xfrm flipV="1">
                    <a:off x="6847224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028" name="Group 1463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92" name="Straight Connector 1491"/>
                    <p:cNvCxnSpPr/>
                    <p:nvPr/>
                  </p:nvCxnSpPr>
                  <p:spPr>
                    <a:xfrm flipV="1">
                      <a:off x="7028949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3" name="Straight Connector 1492"/>
                    <p:cNvCxnSpPr/>
                    <p:nvPr/>
                  </p:nvCxnSpPr>
                  <p:spPr>
                    <a:xfrm flipV="1">
                      <a:off x="6581243" y="293439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29" name="Group 1464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90" name="Straight Connector 1489"/>
                    <p:cNvCxnSpPr/>
                    <p:nvPr/>
                  </p:nvCxnSpPr>
                  <p:spPr>
                    <a:xfrm flipV="1">
                      <a:off x="7029431" y="2841898"/>
                      <a:ext cx="119388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1" name="Straight Connector 1490"/>
                    <p:cNvCxnSpPr/>
                    <p:nvPr/>
                  </p:nvCxnSpPr>
                  <p:spPr>
                    <a:xfrm flipV="1">
                      <a:off x="6581724" y="29343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0" name="Group 1465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8" name="Straight Connector 1487"/>
                    <p:cNvCxnSpPr/>
                    <p:nvPr/>
                  </p:nvCxnSpPr>
                  <p:spPr>
                    <a:xfrm flipV="1">
                      <a:off x="7026926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9" name="Straight Connector 1488"/>
                    <p:cNvCxnSpPr/>
                    <p:nvPr/>
                  </p:nvCxnSpPr>
                  <p:spPr>
                    <a:xfrm flipV="1">
                      <a:off x="6582204" y="293425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1" name="Group 1466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6" name="Straight Connector 1485"/>
                    <p:cNvCxnSpPr/>
                    <p:nvPr/>
                  </p:nvCxnSpPr>
                  <p:spPr>
                    <a:xfrm flipV="1">
                      <a:off x="7027406" y="284175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7" name="Straight Connector 1486"/>
                    <p:cNvCxnSpPr/>
                    <p:nvPr/>
                  </p:nvCxnSpPr>
                  <p:spPr>
                    <a:xfrm flipV="1">
                      <a:off x="6582683" y="293418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2" name="Group 1467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4" name="Straight Connector 1483"/>
                    <p:cNvCxnSpPr/>
                    <p:nvPr/>
                  </p:nvCxnSpPr>
                  <p:spPr>
                    <a:xfrm flipV="1">
                      <a:off x="7027885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5" name="Straight Connector 1484"/>
                    <p:cNvCxnSpPr/>
                    <p:nvPr/>
                  </p:nvCxnSpPr>
                  <p:spPr>
                    <a:xfrm flipV="1">
                      <a:off x="6583163" y="293411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3" name="Group 1468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2" name="Straight Connector 1481"/>
                    <p:cNvCxnSpPr/>
                    <p:nvPr/>
                  </p:nvCxnSpPr>
                  <p:spPr>
                    <a:xfrm flipV="1">
                      <a:off x="7028367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3" name="Straight Connector 1482"/>
                    <p:cNvCxnSpPr/>
                    <p:nvPr/>
                  </p:nvCxnSpPr>
                  <p:spPr>
                    <a:xfrm flipV="1">
                      <a:off x="6589613" y="2938744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4" name="Group 1469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0" name="Straight Connector 1479"/>
                    <p:cNvCxnSpPr/>
                    <p:nvPr/>
                  </p:nvCxnSpPr>
                  <p:spPr>
                    <a:xfrm flipV="1">
                      <a:off x="7028846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1" name="Straight Connector 1480"/>
                    <p:cNvCxnSpPr/>
                    <p:nvPr/>
                  </p:nvCxnSpPr>
                  <p:spPr>
                    <a:xfrm flipV="1">
                      <a:off x="6581140" y="293867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5" name="Group 1470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8" name="Straight Connector 1477"/>
                    <p:cNvCxnSpPr/>
                    <p:nvPr/>
                  </p:nvCxnSpPr>
                  <p:spPr>
                    <a:xfrm flipV="1">
                      <a:off x="7029325" y="2841480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9" name="Straight Connector 1478"/>
                    <p:cNvCxnSpPr/>
                    <p:nvPr/>
                  </p:nvCxnSpPr>
                  <p:spPr>
                    <a:xfrm flipV="1">
                      <a:off x="6581619" y="293860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6" name="Group 1471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6" name="Straight Connector 1475"/>
                    <p:cNvCxnSpPr/>
                    <p:nvPr/>
                  </p:nvCxnSpPr>
                  <p:spPr>
                    <a:xfrm flipV="1">
                      <a:off x="7026821" y="284610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7" name="Straight Connector 1476"/>
                    <p:cNvCxnSpPr/>
                    <p:nvPr/>
                  </p:nvCxnSpPr>
                  <p:spPr>
                    <a:xfrm flipV="1">
                      <a:off x="6582100" y="293853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7" name="Group 1472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4" name="Straight Connector 1473"/>
                    <p:cNvCxnSpPr/>
                    <p:nvPr/>
                  </p:nvCxnSpPr>
                  <p:spPr>
                    <a:xfrm flipV="1">
                      <a:off x="7027300" y="28460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5" name="Straight Connector 1474"/>
                    <p:cNvCxnSpPr/>
                    <p:nvPr/>
                  </p:nvCxnSpPr>
                  <p:spPr>
                    <a:xfrm flipV="1">
                      <a:off x="6582580" y="293846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001" name="Group 1436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002" name="Group 1437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452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853" y="2992066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53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853" y="2916873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54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517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55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749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56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554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439" name="Straight Connector 1438"/>
                  <p:cNvCxnSpPr/>
                  <p:nvPr/>
                </p:nvCxnSpPr>
                <p:spPr>
                  <a:xfrm flipH="1">
                    <a:off x="6997690" y="2121604"/>
                    <a:ext cx="11074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0" name="Straight Connector 1439"/>
                  <p:cNvCxnSpPr/>
                  <p:nvPr/>
                </p:nvCxnSpPr>
                <p:spPr>
                  <a:xfrm>
                    <a:off x="6875885" y="230018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1" name="Straight Connector 1440"/>
                  <p:cNvCxnSpPr/>
                  <p:nvPr/>
                </p:nvCxnSpPr>
                <p:spPr>
                  <a:xfrm>
                    <a:off x="6872192" y="236441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2" name="Straight Connector 1441"/>
                  <p:cNvCxnSpPr/>
                  <p:nvPr/>
                </p:nvCxnSpPr>
                <p:spPr>
                  <a:xfrm>
                    <a:off x="6872192" y="244117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3" name="Straight Connector 1442"/>
                  <p:cNvCxnSpPr/>
                  <p:nvPr/>
                </p:nvCxnSpPr>
                <p:spPr>
                  <a:xfrm>
                    <a:off x="6868502" y="250540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4" name="Straight Connector 1443"/>
                  <p:cNvCxnSpPr/>
                  <p:nvPr/>
                </p:nvCxnSpPr>
                <p:spPr>
                  <a:xfrm>
                    <a:off x="6864810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5" name="Straight Connector 1444"/>
                  <p:cNvCxnSpPr/>
                  <p:nvPr/>
                </p:nvCxnSpPr>
                <p:spPr>
                  <a:xfrm>
                    <a:off x="6864810" y="26338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6" name="Straight Connector 1445"/>
                  <p:cNvCxnSpPr/>
                  <p:nvPr/>
                </p:nvCxnSpPr>
                <p:spPr>
                  <a:xfrm>
                    <a:off x="6861120" y="270278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7" name="Straight Connector 1446"/>
                  <p:cNvCxnSpPr/>
                  <p:nvPr/>
                </p:nvCxnSpPr>
                <p:spPr>
                  <a:xfrm>
                    <a:off x="6868502" y="27717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8" name="Straight Connector 1447"/>
                  <p:cNvCxnSpPr/>
                  <p:nvPr/>
                </p:nvCxnSpPr>
                <p:spPr>
                  <a:xfrm>
                    <a:off x="6872192" y="28422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9" name="Straight Connector 1448"/>
                  <p:cNvCxnSpPr/>
                  <p:nvPr/>
                </p:nvCxnSpPr>
                <p:spPr>
                  <a:xfrm>
                    <a:off x="6872192" y="29111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0" name="Straight Connector 1449"/>
                  <p:cNvCxnSpPr/>
                  <p:nvPr/>
                </p:nvCxnSpPr>
                <p:spPr>
                  <a:xfrm>
                    <a:off x="6875885" y="297536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1" name="Straight Connector 1450"/>
                  <p:cNvCxnSpPr/>
                  <p:nvPr/>
                </p:nvCxnSpPr>
                <p:spPr>
                  <a:xfrm flipH="1">
                    <a:off x="6875885" y="2127870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2" name="Group 1317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5942" name="Group 1377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399" name="Rectangle 1398"/>
                  <p:cNvSpPr/>
                  <p:nvPr/>
                </p:nvSpPr>
                <p:spPr>
                  <a:xfrm>
                    <a:off x="6509353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00" name="Straight Connector 1399"/>
                  <p:cNvCxnSpPr/>
                  <p:nvPr/>
                </p:nvCxnSpPr>
                <p:spPr>
                  <a:xfrm flipV="1">
                    <a:off x="6846627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01" name="Rectangle 1400"/>
                  <p:cNvSpPr/>
                  <p:nvPr/>
                </p:nvSpPr>
                <p:spPr>
                  <a:xfrm>
                    <a:off x="6476522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02" name="Straight Connector 1401"/>
                  <p:cNvCxnSpPr/>
                  <p:nvPr/>
                </p:nvCxnSpPr>
                <p:spPr>
                  <a:xfrm flipV="1">
                    <a:off x="639593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03" name="Rectangle 1402"/>
                  <p:cNvSpPr/>
                  <p:nvPr/>
                </p:nvSpPr>
                <p:spPr>
                  <a:xfrm>
                    <a:off x="6816779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404" name="Rectangle 1403"/>
                  <p:cNvSpPr/>
                  <p:nvPr/>
                </p:nvSpPr>
                <p:spPr>
                  <a:xfrm>
                    <a:off x="6404889" y="3153671"/>
                    <a:ext cx="444721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05" name="Straight Connector 1404"/>
                  <p:cNvCxnSpPr/>
                  <p:nvPr/>
                </p:nvCxnSpPr>
                <p:spPr>
                  <a:xfrm flipV="1">
                    <a:off x="6846627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5970" name="Group 1405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4" name="Straight Connector 1433"/>
                    <p:cNvCxnSpPr/>
                    <p:nvPr/>
                  </p:nvCxnSpPr>
                  <p:spPr>
                    <a:xfrm flipV="1">
                      <a:off x="7028351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5" name="Straight Connector 1434"/>
                    <p:cNvCxnSpPr/>
                    <p:nvPr/>
                  </p:nvCxnSpPr>
                  <p:spPr>
                    <a:xfrm flipV="1">
                      <a:off x="6580645" y="293439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1" name="Group 1406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2" name="Straight Connector 1431"/>
                    <p:cNvCxnSpPr/>
                    <p:nvPr/>
                  </p:nvCxnSpPr>
                  <p:spPr>
                    <a:xfrm flipV="1">
                      <a:off x="7028833" y="284189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3" name="Straight Connector 1432"/>
                    <p:cNvCxnSpPr/>
                    <p:nvPr/>
                  </p:nvCxnSpPr>
                  <p:spPr>
                    <a:xfrm flipV="1">
                      <a:off x="6581126" y="29343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2" name="Group 1407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0" name="Straight Connector 1429"/>
                    <p:cNvCxnSpPr/>
                    <p:nvPr/>
                  </p:nvCxnSpPr>
                  <p:spPr>
                    <a:xfrm flipV="1">
                      <a:off x="7026327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1" name="Straight Connector 1430"/>
                    <p:cNvCxnSpPr/>
                    <p:nvPr/>
                  </p:nvCxnSpPr>
                  <p:spPr>
                    <a:xfrm flipV="1">
                      <a:off x="6581606" y="293425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3" name="Group 1408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8" name="Straight Connector 1427"/>
                    <p:cNvCxnSpPr/>
                    <p:nvPr/>
                  </p:nvCxnSpPr>
                  <p:spPr>
                    <a:xfrm flipV="1">
                      <a:off x="7026806" y="284175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9" name="Straight Connector 1428"/>
                    <p:cNvCxnSpPr/>
                    <p:nvPr/>
                  </p:nvCxnSpPr>
                  <p:spPr>
                    <a:xfrm flipV="1">
                      <a:off x="6582085" y="293418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4" name="Group 1409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6" name="Straight Connector 1425"/>
                    <p:cNvCxnSpPr/>
                    <p:nvPr/>
                  </p:nvCxnSpPr>
                  <p:spPr>
                    <a:xfrm flipV="1">
                      <a:off x="7027285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7" name="Straight Connector 1426"/>
                    <p:cNvCxnSpPr/>
                    <p:nvPr/>
                  </p:nvCxnSpPr>
                  <p:spPr>
                    <a:xfrm flipV="1">
                      <a:off x="6582565" y="293411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5" name="Group 1410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4" name="Straight Connector 1423"/>
                    <p:cNvCxnSpPr/>
                    <p:nvPr/>
                  </p:nvCxnSpPr>
                  <p:spPr>
                    <a:xfrm flipV="1">
                      <a:off x="7027767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5" name="Straight Connector 1424"/>
                    <p:cNvCxnSpPr/>
                    <p:nvPr/>
                  </p:nvCxnSpPr>
                  <p:spPr>
                    <a:xfrm flipV="1">
                      <a:off x="6583046" y="293874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6" name="Group 1411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2" name="Straight Connector 1421"/>
                    <p:cNvCxnSpPr/>
                    <p:nvPr/>
                  </p:nvCxnSpPr>
                  <p:spPr>
                    <a:xfrm flipV="1">
                      <a:off x="7028246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3" name="Straight Connector 1422"/>
                    <p:cNvCxnSpPr/>
                    <p:nvPr/>
                  </p:nvCxnSpPr>
                  <p:spPr>
                    <a:xfrm flipV="1">
                      <a:off x="6574570" y="293867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7" name="Group 1412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0" name="Straight Connector 1419"/>
                    <p:cNvCxnSpPr/>
                    <p:nvPr/>
                  </p:nvCxnSpPr>
                  <p:spPr>
                    <a:xfrm flipV="1">
                      <a:off x="7028726" y="284148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1" name="Straight Connector 1420"/>
                    <p:cNvCxnSpPr/>
                    <p:nvPr/>
                  </p:nvCxnSpPr>
                  <p:spPr>
                    <a:xfrm flipV="1">
                      <a:off x="6581019" y="293860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8" name="Group 1413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18" name="Straight Connector 1417"/>
                    <p:cNvCxnSpPr/>
                    <p:nvPr/>
                  </p:nvCxnSpPr>
                  <p:spPr>
                    <a:xfrm flipV="1">
                      <a:off x="7026223" y="2846109"/>
                      <a:ext cx="107450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9" name="Straight Connector 1418"/>
                    <p:cNvCxnSpPr/>
                    <p:nvPr/>
                  </p:nvCxnSpPr>
                  <p:spPr>
                    <a:xfrm flipV="1">
                      <a:off x="6581501" y="293853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9" name="Group 1414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16" name="Straight Connector 1415"/>
                    <p:cNvCxnSpPr/>
                    <p:nvPr/>
                  </p:nvCxnSpPr>
                  <p:spPr>
                    <a:xfrm flipV="1">
                      <a:off x="7026703" y="28460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7" name="Straight Connector 1416"/>
                    <p:cNvCxnSpPr/>
                    <p:nvPr/>
                  </p:nvCxnSpPr>
                  <p:spPr>
                    <a:xfrm flipV="1">
                      <a:off x="6581980" y="293846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5943" name="Group 137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5944" name="Group 137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394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114" y="2992066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95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114" y="2916873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96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778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97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008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98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815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381" name="Straight Connector 1380"/>
                  <p:cNvCxnSpPr/>
                  <p:nvPr/>
                </p:nvCxnSpPr>
                <p:spPr>
                  <a:xfrm flipH="1">
                    <a:off x="6996950" y="2121604"/>
                    <a:ext cx="11072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2" name="Straight Connector 1381"/>
                  <p:cNvCxnSpPr/>
                  <p:nvPr/>
                </p:nvCxnSpPr>
                <p:spPr>
                  <a:xfrm>
                    <a:off x="6875143" y="230018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3" name="Straight Connector 1382"/>
                  <p:cNvCxnSpPr/>
                  <p:nvPr/>
                </p:nvCxnSpPr>
                <p:spPr>
                  <a:xfrm>
                    <a:off x="6871453" y="236441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4" name="Straight Connector 1383"/>
                  <p:cNvCxnSpPr/>
                  <p:nvPr/>
                </p:nvCxnSpPr>
                <p:spPr>
                  <a:xfrm>
                    <a:off x="6871453" y="244117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5" name="Straight Connector 1384"/>
                  <p:cNvCxnSpPr/>
                  <p:nvPr/>
                </p:nvCxnSpPr>
                <p:spPr>
                  <a:xfrm>
                    <a:off x="6867761" y="250540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6" name="Straight Connector 1385"/>
                  <p:cNvCxnSpPr/>
                  <p:nvPr/>
                </p:nvCxnSpPr>
                <p:spPr>
                  <a:xfrm>
                    <a:off x="6864071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7" name="Straight Connector 1386"/>
                  <p:cNvCxnSpPr/>
                  <p:nvPr/>
                </p:nvCxnSpPr>
                <p:spPr>
                  <a:xfrm>
                    <a:off x="6864071" y="26338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8" name="Straight Connector 1387"/>
                  <p:cNvCxnSpPr/>
                  <p:nvPr/>
                </p:nvCxnSpPr>
                <p:spPr>
                  <a:xfrm>
                    <a:off x="6860378" y="270278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9" name="Straight Connector 1388"/>
                  <p:cNvCxnSpPr/>
                  <p:nvPr/>
                </p:nvCxnSpPr>
                <p:spPr>
                  <a:xfrm>
                    <a:off x="6867761" y="277171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0" name="Straight Connector 1389"/>
                  <p:cNvCxnSpPr/>
                  <p:nvPr/>
                </p:nvCxnSpPr>
                <p:spPr>
                  <a:xfrm>
                    <a:off x="6871453" y="28422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1" name="Straight Connector 1390"/>
                  <p:cNvCxnSpPr/>
                  <p:nvPr/>
                </p:nvCxnSpPr>
                <p:spPr>
                  <a:xfrm>
                    <a:off x="6871453" y="291113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2" name="Straight Connector 1391"/>
                  <p:cNvCxnSpPr/>
                  <p:nvPr/>
                </p:nvCxnSpPr>
                <p:spPr>
                  <a:xfrm>
                    <a:off x="6875143" y="297536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3" name="Straight Connector 1392"/>
                  <p:cNvCxnSpPr/>
                  <p:nvPr/>
                </p:nvCxnSpPr>
                <p:spPr>
                  <a:xfrm flipH="1">
                    <a:off x="6875143" y="2127870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3" name="Group 1318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5884" name="Group 131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341" name="Rectangle 1340"/>
                  <p:cNvSpPr/>
                  <p:nvPr/>
                </p:nvSpPr>
                <p:spPr>
                  <a:xfrm>
                    <a:off x="6508755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342" name="Straight Connector 1341"/>
                  <p:cNvCxnSpPr/>
                  <p:nvPr/>
                </p:nvCxnSpPr>
                <p:spPr>
                  <a:xfrm flipV="1">
                    <a:off x="6846027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3" name="Rectangle 1342"/>
                  <p:cNvSpPr/>
                  <p:nvPr/>
                </p:nvSpPr>
                <p:spPr>
                  <a:xfrm>
                    <a:off x="6475922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344" name="Straight Connector 1343"/>
                  <p:cNvCxnSpPr/>
                  <p:nvPr/>
                </p:nvCxnSpPr>
                <p:spPr>
                  <a:xfrm flipV="1">
                    <a:off x="6395336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5" name="Rectangle 1344"/>
                  <p:cNvSpPr/>
                  <p:nvPr/>
                </p:nvSpPr>
                <p:spPr>
                  <a:xfrm>
                    <a:off x="6816180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346" name="Rectangle 1345"/>
                  <p:cNvSpPr/>
                  <p:nvPr/>
                </p:nvSpPr>
                <p:spPr>
                  <a:xfrm>
                    <a:off x="6404289" y="3153671"/>
                    <a:ext cx="444723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347" name="Straight Connector 1346"/>
                  <p:cNvCxnSpPr/>
                  <p:nvPr/>
                </p:nvCxnSpPr>
                <p:spPr>
                  <a:xfrm flipV="1">
                    <a:off x="6846027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5912" name="Group 134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6" name="Straight Connector 1375"/>
                    <p:cNvCxnSpPr/>
                    <p:nvPr/>
                  </p:nvCxnSpPr>
                  <p:spPr>
                    <a:xfrm flipV="1">
                      <a:off x="7027752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7" name="Straight Connector 1376"/>
                    <p:cNvCxnSpPr/>
                    <p:nvPr/>
                  </p:nvCxnSpPr>
                  <p:spPr>
                    <a:xfrm flipV="1">
                      <a:off x="6574076" y="293439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3" name="Group 134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4" name="Straight Connector 1373"/>
                    <p:cNvCxnSpPr/>
                    <p:nvPr/>
                  </p:nvCxnSpPr>
                  <p:spPr>
                    <a:xfrm flipV="1">
                      <a:off x="7028233" y="284189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5" name="Straight Connector 1374"/>
                    <p:cNvCxnSpPr/>
                    <p:nvPr/>
                  </p:nvCxnSpPr>
                  <p:spPr>
                    <a:xfrm flipV="1">
                      <a:off x="6574557" y="2934323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4" name="Group 134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2" name="Straight Connector 1371"/>
                    <p:cNvCxnSpPr/>
                    <p:nvPr/>
                  </p:nvCxnSpPr>
                  <p:spPr>
                    <a:xfrm flipV="1">
                      <a:off x="7019759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3" name="Straight Connector 1372"/>
                    <p:cNvCxnSpPr/>
                    <p:nvPr/>
                  </p:nvCxnSpPr>
                  <p:spPr>
                    <a:xfrm flipV="1">
                      <a:off x="6581006" y="293425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5" name="Group 135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0" name="Straight Connector 1369"/>
                    <p:cNvCxnSpPr/>
                    <p:nvPr/>
                  </p:nvCxnSpPr>
                  <p:spPr>
                    <a:xfrm flipV="1">
                      <a:off x="7026208" y="2841758"/>
                      <a:ext cx="107450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1" name="Straight Connector 1370"/>
                    <p:cNvCxnSpPr/>
                    <p:nvPr/>
                  </p:nvCxnSpPr>
                  <p:spPr>
                    <a:xfrm flipV="1">
                      <a:off x="6581486" y="293418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6" name="Group 135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8" name="Straight Connector 1367"/>
                    <p:cNvCxnSpPr/>
                    <p:nvPr/>
                  </p:nvCxnSpPr>
                  <p:spPr>
                    <a:xfrm flipV="1">
                      <a:off x="7026688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9" name="Straight Connector 1368"/>
                    <p:cNvCxnSpPr/>
                    <p:nvPr/>
                  </p:nvCxnSpPr>
                  <p:spPr>
                    <a:xfrm flipV="1">
                      <a:off x="6581965" y="293411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7" name="Group 135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6" name="Straight Connector 1365"/>
                    <p:cNvCxnSpPr/>
                    <p:nvPr/>
                  </p:nvCxnSpPr>
                  <p:spPr>
                    <a:xfrm flipV="1">
                      <a:off x="7027169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7" name="Straight Connector 1366"/>
                    <p:cNvCxnSpPr/>
                    <p:nvPr/>
                  </p:nvCxnSpPr>
                  <p:spPr>
                    <a:xfrm flipV="1">
                      <a:off x="6582446" y="293874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8" name="Group 135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4" name="Straight Connector 1363"/>
                    <p:cNvCxnSpPr/>
                    <p:nvPr/>
                  </p:nvCxnSpPr>
                  <p:spPr>
                    <a:xfrm flipV="1">
                      <a:off x="7027648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5" name="Straight Connector 1364"/>
                    <p:cNvCxnSpPr/>
                    <p:nvPr/>
                  </p:nvCxnSpPr>
                  <p:spPr>
                    <a:xfrm flipV="1">
                      <a:off x="6573973" y="293867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9" name="Group 135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2" name="Straight Connector 1361"/>
                    <p:cNvCxnSpPr/>
                    <p:nvPr/>
                  </p:nvCxnSpPr>
                  <p:spPr>
                    <a:xfrm flipV="1">
                      <a:off x="7028128" y="284148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3" name="Straight Connector 1362"/>
                    <p:cNvCxnSpPr/>
                    <p:nvPr/>
                  </p:nvCxnSpPr>
                  <p:spPr>
                    <a:xfrm flipV="1">
                      <a:off x="6574452" y="2938605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20" name="Group 135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0" name="Straight Connector 1359"/>
                    <p:cNvCxnSpPr/>
                    <p:nvPr/>
                  </p:nvCxnSpPr>
                  <p:spPr>
                    <a:xfrm flipV="1">
                      <a:off x="7019654" y="284610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1" name="Straight Connector 1360"/>
                    <p:cNvCxnSpPr/>
                    <p:nvPr/>
                  </p:nvCxnSpPr>
                  <p:spPr>
                    <a:xfrm flipV="1">
                      <a:off x="6580903" y="2938534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21" name="Group 135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58" name="Straight Connector 1357"/>
                    <p:cNvCxnSpPr/>
                    <p:nvPr/>
                  </p:nvCxnSpPr>
                  <p:spPr>
                    <a:xfrm flipV="1">
                      <a:off x="7026103" y="2846040"/>
                      <a:ext cx="107450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59" name="Straight Connector 1358"/>
                    <p:cNvCxnSpPr/>
                    <p:nvPr/>
                  </p:nvCxnSpPr>
                  <p:spPr>
                    <a:xfrm flipV="1">
                      <a:off x="6581382" y="293846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5885" name="Group 132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5886" name="Group 132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33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372" y="2992066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3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372" y="2916873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3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036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3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268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4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073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323" name="Straight Connector 1322"/>
                  <p:cNvCxnSpPr/>
                  <p:nvPr/>
                </p:nvCxnSpPr>
                <p:spPr>
                  <a:xfrm flipH="1">
                    <a:off x="6996209" y="2121604"/>
                    <a:ext cx="11074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4" name="Straight Connector 1323"/>
                  <p:cNvCxnSpPr/>
                  <p:nvPr/>
                </p:nvCxnSpPr>
                <p:spPr>
                  <a:xfrm>
                    <a:off x="6874404" y="230018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5" name="Straight Connector 1324"/>
                  <p:cNvCxnSpPr/>
                  <p:nvPr/>
                </p:nvCxnSpPr>
                <p:spPr>
                  <a:xfrm>
                    <a:off x="6870711" y="236441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6" name="Straight Connector 1325"/>
                  <p:cNvCxnSpPr/>
                  <p:nvPr/>
                </p:nvCxnSpPr>
                <p:spPr>
                  <a:xfrm>
                    <a:off x="6870711" y="244117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7" name="Straight Connector 1326"/>
                  <p:cNvCxnSpPr/>
                  <p:nvPr/>
                </p:nvCxnSpPr>
                <p:spPr>
                  <a:xfrm>
                    <a:off x="6867021" y="250540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8" name="Straight Connector 1327"/>
                  <p:cNvCxnSpPr/>
                  <p:nvPr/>
                </p:nvCxnSpPr>
                <p:spPr>
                  <a:xfrm>
                    <a:off x="6863329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9" name="Straight Connector 1328"/>
                  <p:cNvCxnSpPr/>
                  <p:nvPr/>
                </p:nvCxnSpPr>
                <p:spPr>
                  <a:xfrm>
                    <a:off x="6863329" y="26338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0" name="Straight Connector 1329"/>
                  <p:cNvCxnSpPr/>
                  <p:nvPr/>
                </p:nvCxnSpPr>
                <p:spPr>
                  <a:xfrm>
                    <a:off x="6859639" y="270278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1" name="Straight Connector 1330"/>
                  <p:cNvCxnSpPr/>
                  <p:nvPr/>
                </p:nvCxnSpPr>
                <p:spPr>
                  <a:xfrm>
                    <a:off x="6867021" y="27717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2" name="Straight Connector 1331"/>
                  <p:cNvCxnSpPr/>
                  <p:nvPr/>
                </p:nvCxnSpPr>
                <p:spPr>
                  <a:xfrm>
                    <a:off x="6870711" y="28422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3" name="Straight Connector 1332"/>
                  <p:cNvCxnSpPr/>
                  <p:nvPr/>
                </p:nvCxnSpPr>
                <p:spPr>
                  <a:xfrm>
                    <a:off x="6870711" y="29111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4" name="Straight Connector 1333"/>
                  <p:cNvCxnSpPr/>
                  <p:nvPr/>
                </p:nvCxnSpPr>
                <p:spPr>
                  <a:xfrm>
                    <a:off x="6874404" y="297536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5" name="Straight Connector 1334"/>
                  <p:cNvCxnSpPr/>
                  <p:nvPr/>
                </p:nvCxnSpPr>
                <p:spPr>
                  <a:xfrm flipH="1">
                    <a:off x="6874404" y="2127870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559" name="TextBox 1558"/>
            <p:cNvSpPr txBox="1"/>
            <p:nvPr/>
          </p:nvSpPr>
          <p:spPr>
            <a:xfrm>
              <a:off x="668088" y="4554311"/>
              <a:ext cx="288894" cy="3380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60" name="TextBox 1559"/>
            <p:cNvSpPr txBox="1"/>
            <p:nvPr/>
          </p:nvSpPr>
          <p:spPr>
            <a:xfrm>
              <a:off x="1068096" y="4552724"/>
              <a:ext cx="288894" cy="338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61" name="TextBox 1560"/>
            <p:cNvSpPr txBox="1"/>
            <p:nvPr/>
          </p:nvSpPr>
          <p:spPr>
            <a:xfrm>
              <a:off x="1466515" y="4551137"/>
              <a:ext cx="288894" cy="3380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562" name="TextBox 1561"/>
            <p:cNvSpPr txBox="1"/>
            <p:nvPr/>
          </p:nvSpPr>
          <p:spPr>
            <a:xfrm>
              <a:off x="1833189" y="4549550"/>
              <a:ext cx="288894" cy="338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63" name="TextBox 1562"/>
            <p:cNvSpPr txBox="1"/>
            <p:nvPr/>
          </p:nvSpPr>
          <p:spPr>
            <a:xfrm>
              <a:off x="2260181" y="4547963"/>
              <a:ext cx="288894" cy="3380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564" name="TextBox 1563"/>
            <p:cNvSpPr txBox="1"/>
            <p:nvPr/>
          </p:nvSpPr>
          <p:spPr>
            <a:xfrm>
              <a:off x="2631617" y="4546376"/>
              <a:ext cx="288894" cy="338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565" name="TextBox 1564"/>
            <p:cNvSpPr txBox="1"/>
            <p:nvPr/>
          </p:nvSpPr>
          <p:spPr>
            <a:xfrm>
              <a:off x="3014164" y="4544790"/>
              <a:ext cx="288894" cy="3380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566" name="TextBox 1565"/>
            <p:cNvSpPr txBox="1"/>
            <p:nvPr/>
          </p:nvSpPr>
          <p:spPr>
            <a:xfrm>
              <a:off x="3391949" y="4549550"/>
              <a:ext cx="288894" cy="338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8</a:t>
              </a:r>
            </a:p>
          </p:txBody>
        </p:sp>
        <p:grpSp>
          <p:nvGrpSpPr>
            <p:cNvPr id="205847" name="Group 187"/>
            <p:cNvGrpSpPr>
              <a:grpSpLocks/>
            </p:cNvGrpSpPr>
            <p:nvPr/>
          </p:nvGrpSpPr>
          <p:grpSpPr bwMode="auto">
            <a:xfrm>
              <a:off x="2646378" y="1872322"/>
              <a:ext cx="1052512" cy="355600"/>
              <a:chOff x="4410" y="1365"/>
              <a:chExt cx="663" cy="224"/>
            </a:xfrm>
          </p:grpSpPr>
          <p:sp>
            <p:nvSpPr>
              <p:cNvPr id="1568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9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0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1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2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05848" name="Group 187"/>
            <p:cNvGrpSpPr>
              <a:grpSpLocks/>
            </p:cNvGrpSpPr>
            <p:nvPr/>
          </p:nvGrpSpPr>
          <p:grpSpPr bwMode="auto">
            <a:xfrm>
              <a:off x="5819864" y="1872322"/>
              <a:ext cx="1052512" cy="355600"/>
              <a:chOff x="4410" y="1365"/>
              <a:chExt cx="663" cy="224"/>
            </a:xfrm>
          </p:grpSpPr>
          <p:sp>
            <p:nvSpPr>
              <p:cNvPr id="1574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5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6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7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8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0" name="Straight Connector 19"/>
            <p:cNvCxnSpPr/>
            <p:nvPr/>
          </p:nvCxnSpPr>
          <p:spPr>
            <a:xfrm flipH="1">
              <a:off x="1368101" y="2215235"/>
              <a:ext cx="1588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9" name="Straight Connector 1578"/>
            <p:cNvCxnSpPr/>
            <p:nvPr/>
          </p:nvCxnSpPr>
          <p:spPr>
            <a:xfrm flipH="1">
              <a:off x="3074483" y="2224757"/>
              <a:ext cx="0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0" name="Straight Connector 1579"/>
            <p:cNvCxnSpPr/>
            <p:nvPr/>
          </p:nvCxnSpPr>
          <p:spPr>
            <a:xfrm flipH="1">
              <a:off x="4953883" y="2226343"/>
              <a:ext cx="1587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1" name="Straight Connector 1580"/>
            <p:cNvCxnSpPr/>
            <p:nvPr/>
          </p:nvCxnSpPr>
          <p:spPr>
            <a:xfrm flipH="1">
              <a:off x="6515817" y="2227930"/>
              <a:ext cx="1587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2" name="Straight Connector 1581"/>
            <p:cNvCxnSpPr>
              <a:endCxn id="71" idx="0"/>
            </p:cNvCxnSpPr>
            <p:nvPr/>
          </p:nvCxnSpPr>
          <p:spPr>
            <a:xfrm flipH="1">
              <a:off x="1607788" y="2221583"/>
              <a:ext cx="1127005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3" name="Straight Connector 1582"/>
            <p:cNvCxnSpPr/>
            <p:nvPr/>
          </p:nvCxnSpPr>
          <p:spPr>
            <a:xfrm flipH="1">
              <a:off x="3193532" y="2221583"/>
              <a:ext cx="1304786" cy="5236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4" name="Straight Connector 1583"/>
            <p:cNvCxnSpPr/>
            <p:nvPr/>
          </p:nvCxnSpPr>
          <p:spPr>
            <a:xfrm flipH="1">
              <a:off x="5122140" y="2253321"/>
              <a:ext cx="1301612" cy="5062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5" name="Straight Connector 1584"/>
            <p:cNvCxnSpPr>
              <a:endCxn id="71" idx="1"/>
            </p:cNvCxnSpPr>
            <p:nvPr/>
          </p:nvCxnSpPr>
          <p:spPr>
            <a:xfrm flipH="1">
              <a:off x="1739536" y="2231104"/>
              <a:ext cx="2596874" cy="5046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6" name="Straight Connector 1585"/>
            <p:cNvCxnSpPr/>
            <p:nvPr/>
          </p:nvCxnSpPr>
          <p:spPr>
            <a:xfrm flipH="1">
              <a:off x="3518935" y="2242212"/>
              <a:ext cx="2807989" cy="495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7" name="Straight Connector 1586"/>
            <p:cNvCxnSpPr/>
            <p:nvPr/>
          </p:nvCxnSpPr>
          <p:spPr>
            <a:xfrm flipH="1">
              <a:off x="1977636" y="2253321"/>
              <a:ext cx="3950869" cy="495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8" name="Straight Connector 1587"/>
            <p:cNvCxnSpPr>
              <a:stCxn id="52" idx="2"/>
            </p:cNvCxnSpPr>
            <p:nvPr/>
          </p:nvCxnSpPr>
          <p:spPr>
            <a:xfrm>
              <a:off x="1476039" y="2223169"/>
              <a:ext cx="1552410" cy="5173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9" name="Straight Connector 1588"/>
            <p:cNvCxnSpPr/>
            <p:nvPr/>
          </p:nvCxnSpPr>
          <p:spPr>
            <a:xfrm>
              <a:off x="1623662" y="2223169"/>
              <a:ext cx="3014342" cy="525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0" name="Straight Connector 1589"/>
            <p:cNvCxnSpPr>
              <a:stCxn id="54" idx="1"/>
            </p:cNvCxnSpPr>
            <p:nvPr/>
          </p:nvCxnSpPr>
          <p:spPr>
            <a:xfrm>
              <a:off x="1868111" y="2226343"/>
              <a:ext cx="4342939" cy="5458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1306" idx="0"/>
            </p:cNvCxnSpPr>
            <p:nvPr/>
          </p:nvCxnSpPr>
          <p:spPr>
            <a:xfrm flipH="1" flipV="1">
              <a:off x="3166548" y="2239038"/>
              <a:ext cx="1596855" cy="525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1" name="Straight Connector 1590"/>
            <p:cNvCxnSpPr>
              <a:stCxn id="1553" idx="0"/>
            </p:cNvCxnSpPr>
            <p:nvPr/>
          </p:nvCxnSpPr>
          <p:spPr>
            <a:xfrm flipH="1" flipV="1">
              <a:off x="3342741" y="2232691"/>
              <a:ext cx="2984183" cy="5379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2" name="Straight Connector 1591"/>
            <p:cNvCxnSpPr>
              <a:stCxn id="1553" idx="1"/>
            </p:cNvCxnSpPr>
            <p:nvPr/>
          </p:nvCxnSpPr>
          <p:spPr>
            <a:xfrm flipH="1" flipV="1">
              <a:off x="4639591" y="2226343"/>
              <a:ext cx="1819082" cy="544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826" name="Rectangle 5"/>
          <p:cNvSpPr txBox="1">
            <a:spLocks noChangeArrowheads="1"/>
          </p:cNvSpPr>
          <p:nvPr/>
        </p:nvSpPr>
        <p:spPr bwMode="auto">
          <a:xfrm>
            <a:off x="546100" y="115888"/>
            <a:ext cx="77724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400" i="0" dirty="0">
                <a:solidFill>
                  <a:srgbClr val="000099"/>
                </a:solidFill>
                <a:latin typeface="Gill Sans MT" charset="0"/>
              </a:rPr>
              <a:t>Data center networks </a:t>
            </a:r>
          </a:p>
        </p:txBody>
      </p:sp>
      <p:pic>
        <p:nvPicPr>
          <p:cNvPr id="205827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823913"/>
            <a:ext cx="5183188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28" name="Rectangle 6"/>
          <p:cNvSpPr txBox="1">
            <a:spLocks noChangeArrowheads="1"/>
          </p:cNvSpPr>
          <p:nvPr/>
        </p:nvSpPr>
        <p:spPr bwMode="auto">
          <a:xfrm>
            <a:off x="590550" y="1166813"/>
            <a:ext cx="82740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279400" indent="-279400" eaLnBrk="1" hangingPunct="1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i="0" dirty="0">
                <a:latin typeface="Gill Sans MT" charset="0"/>
              </a:rPr>
              <a:t>rich interconnection among switches, racks:</a:t>
            </a:r>
          </a:p>
          <a:p>
            <a:pPr marL="681038" lvl="1" indent="-223838" eaLnBrk="1" hangingPunct="1"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i="0" dirty="0">
                <a:latin typeface="Gill Sans MT" charset="0"/>
              </a:rPr>
              <a:t>increased throughput between racks (multiple routing paths possible)</a:t>
            </a:r>
          </a:p>
          <a:p>
            <a:pPr marL="681038" lvl="1" indent="-223838" eaLnBrk="1" hangingPunct="1"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i="0" dirty="0">
                <a:latin typeface="Gill Sans MT" charset="0"/>
              </a:rPr>
              <a:t>increased reliability via redundancy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US" sz="3200" dirty="0">
              <a:latin typeface="Gill Sans MT" charset="0"/>
            </a:endParaRPr>
          </a:p>
        </p:txBody>
      </p:sp>
      <p:sp>
        <p:nvSpPr>
          <p:cNvPr id="106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106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3191764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bg1">
                <a:lumMod val="95000"/>
              </a:schemeClr>
            </a:gs>
            <a:gs pos="100000">
              <a:schemeClr val="accent5">
                <a:lumMod val="75000"/>
              </a:schemeClr>
            </a:gs>
          </a:gsLst>
        </a:gra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17347</TotalTime>
  <Words>464</Words>
  <Application>Microsoft Office PowerPoint</Application>
  <PresentationFormat>On-screen Show (4:3)</PresentationFormat>
  <Paragraphs>91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Comic Sans MS</vt:lpstr>
      <vt:lpstr>Gill Sans MT</vt:lpstr>
      <vt:lpstr>Tahoma</vt:lpstr>
      <vt:lpstr>Times New Roman</vt:lpstr>
      <vt:lpstr>Wingdings</vt:lpstr>
      <vt:lpstr>Default Design</vt:lpstr>
      <vt:lpstr>PowerPoint Presentation</vt:lpstr>
      <vt:lpstr>Link layer, LANs: outline</vt:lpstr>
      <vt:lpstr>Data center networks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Carey Williamson</cp:lastModifiedBy>
  <cp:revision>512</cp:revision>
  <dcterms:created xsi:type="dcterms:W3CDTF">1999-10-08T19:08:27Z</dcterms:created>
  <dcterms:modified xsi:type="dcterms:W3CDTF">2020-03-30T20:56:04Z</dcterms:modified>
</cp:coreProperties>
</file>