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43"/>
  </p:notesMasterIdLst>
  <p:sldIdLst>
    <p:sldId id="678" r:id="rId6"/>
    <p:sldId id="782" r:id="rId7"/>
    <p:sldId id="797" r:id="rId8"/>
    <p:sldId id="451" r:id="rId9"/>
    <p:sldId id="783" r:id="rId10"/>
    <p:sldId id="452" r:id="rId11"/>
    <p:sldId id="798" r:id="rId12"/>
    <p:sldId id="784" r:id="rId13"/>
    <p:sldId id="799" r:id="rId14"/>
    <p:sldId id="785" r:id="rId15"/>
    <p:sldId id="786" r:id="rId16"/>
    <p:sldId id="800" r:id="rId17"/>
    <p:sldId id="384" r:id="rId18"/>
    <p:sldId id="801" r:id="rId19"/>
    <p:sldId id="447" r:id="rId20"/>
    <p:sldId id="810" r:id="rId21"/>
    <p:sldId id="811" r:id="rId22"/>
    <p:sldId id="448" r:id="rId23"/>
    <p:sldId id="802" r:id="rId24"/>
    <p:sldId id="789" r:id="rId25"/>
    <p:sldId id="808" r:id="rId26"/>
    <p:sldId id="809" r:id="rId27"/>
    <p:sldId id="803" r:id="rId28"/>
    <p:sldId id="790" r:id="rId29"/>
    <p:sldId id="791" r:id="rId30"/>
    <p:sldId id="804" r:id="rId31"/>
    <p:sldId id="793" r:id="rId32"/>
    <p:sldId id="794" r:id="rId33"/>
    <p:sldId id="450" r:id="rId34"/>
    <p:sldId id="805" r:id="rId35"/>
    <p:sldId id="795" r:id="rId36"/>
    <p:sldId id="806" r:id="rId37"/>
    <p:sldId id="396" r:id="rId38"/>
    <p:sldId id="807" r:id="rId39"/>
    <p:sldId id="400" r:id="rId40"/>
    <p:sldId id="796" r:id="rId41"/>
    <p:sldId id="2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711AD-3EBB-4343-BF82-3D5C845D7D6A}" v="1" dt="2022-05-17T21:49:1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DFE711AD-3EBB-4343-BF82-3D5C845D7D6A}"/>
    <pc:docChg chg="addSld delSld modSld">
      <pc:chgData name="Jonathan Hudson" userId="f8f8b515-48f0-425a-9b2c-7a1cb9f57f80" providerId="ADAL" clId="{DFE711AD-3EBB-4343-BF82-3D5C845D7D6A}" dt="2022-05-17T21:49:18.182" v="2"/>
      <pc:docMkLst>
        <pc:docMk/>
      </pc:docMkLst>
      <pc:sldChg chg="del">
        <pc:chgData name="Jonathan Hudson" userId="f8f8b515-48f0-425a-9b2c-7a1cb9f57f80" providerId="ADAL" clId="{DFE711AD-3EBB-4343-BF82-3D5C845D7D6A}" dt="2022-05-17T21:49:17.136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DFE711AD-3EBB-4343-BF82-3D5C845D7D6A}" dt="2022-05-17T21:49:18.182" v="2"/>
        <pc:sldMkLst>
          <pc:docMk/>
          <pc:sldMk cId="2171916353" sldId="678"/>
        </pc:sldMkLst>
        <pc:spChg chg="mod">
          <ac:chgData name="Jonathan Hudson" userId="f8f8b515-48f0-425a-9b2c-7a1cb9f57f80" providerId="ADAL" clId="{DFE711AD-3EBB-4343-BF82-3D5C845D7D6A}" dt="2022-05-17T21:49:18.182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FFD535EC-8CAA-410A-B230-DB4933CD4AC0}"/>
    <pc:docChg chg="modSld">
      <pc:chgData name="Jonathan Hudson" userId="f8f8b515-48f0-425a-9b2c-7a1cb9f57f80" providerId="ADAL" clId="{FFD535EC-8CAA-410A-B230-DB4933CD4AC0}" dt="2021-08-27T19:29:55.714" v="55"/>
      <pc:docMkLst>
        <pc:docMk/>
      </pc:docMkLst>
      <pc:sldChg chg="modSp mod">
        <pc:chgData name="Jonathan Hudson" userId="f8f8b515-48f0-425a-9b2c-7a1cb9f57f80" providerId="ADAL" clId="{FFD535EC-8CAA-410A-B230-DB4933CD4AC0}" dt="2021-08-27T19:22:13.866" v="5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FD535EC-8CAA-410A-B230-DB4933CD4AC0}" dt="2021-08-27T19:22:13.866" v="54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FFD535EC-8CAA-410A-B230-DB4933CD4AC0}" dt="2021-08-25T19:01:05.006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FFD535EC-8CAA-410A-B230-DB4933CD4AC0}" dt="2021-08-27T19:29:55.714" v="55"/>
        <pc:sldMkLst>
          <pc:docMk/>
          <pc:sldMk cId="561393562" sldId="271"/>
        </pc:sldMkLst>
        <pc:spChg chg="mod">
          <ac:chgData name="Jonathan Hudson" userId="f8f8b515-48f0-425a-9b2c-7a1cb9f57f80" providerId="ADAL" clId="{FFD535EC-8CAA-410A-B230-DB4933CD4AC0}" dt="2021-08-27T19:29:55.714" v="55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FFD535EC-8CAA-410A-B230-DB4933CD4AC0}" dt="2021-08-25T19:08:09.926" v="50" actId="14100"/>
        <pc:sldMkLst>
          <pc:docMk/>
          <pc:sldMk cId="1934896171" sldId="782"/>
        </pc:sldMkLst>
        <pc:spChg chg="mod">
          <ac:chgData name="Jonathan Hudson" userId="f8f8b515-48f0-425a-9b2c-7a1cb9f57f80" providerId="ADAL" clId="{FFD535EC-8CAA-410A-B230-DB4933CD4AC0}" dt="2021-08-25T19:08:09.926" v="50" actId="14100"/>
          <ac:spMkLst>
            <pc:docMk/>
            <pc:sldMk cId="1934896171" sldId="782"/>
            <ac:spMk id="5" creationId="{886CF512-049F-4971-B6F2-DAE093FF10FA}"/>
          </ac:spMkLst>
        </pc:spChg>
      </pc:sldChg>
    </pc:docChg>
  </pc:docChgLst>
  <pc:docChgLst>
    <pc:chgData name="Jonathan Hudson" userId="f8f8b515-48f0-425a-9b2c-7a1cb9f57f80" providerId="ADAL" clId="{87A49C70-792D-4450-A82A-2CC608F193F4}"/>
    <pc:docChg chg="undo custSel addSld delSld modSld delMainMaster">
      <pc:chgData name="Jonathan Hudson" userId="f8f8b515-48f0-425a-9b2c-7a1cb9f57f80" providerId="ADAL" clId="{87A49C70-792D-4450-A82A-2CC608F193F4}" dt="2021-05-03T18:01:15.828" v="553" actId="47"/>
      <pc:docMkLst>
        <pc:docMk/>
      </pc:docMkLst>
      <pc:sldChg chg="modSp mod">
        <pc:chgData name="Jonathan Hudson" userId="f8f8b515-48f0-425a-9b2c-7a1cb9f57f80" providerId="ADAL" clId="{87A49C70-792D-4450-A82A-2CC608F193F4}" dt="2021-05-03T17:53:47.306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7A49C70-792D-4450-A82A-2CC608F193F4}" dt="2021-05-03T17:53:47.306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7A49C70-792D-4450-A82A-2CC608F193F4}" dt="2021-05-03T17:53:54.53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7A49C70-792D-4450-A82A-2CC608F193F4}" dt="2021-05-03T17:53:54.53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7A49C70-792D-4450-A82A-2CC608F193F4}" dt="2021-05-03T17:58:38.258" v="380" actId="14100"/>
        <pc:sldMkLst>
          <pc:docMk/>
          <pc:sldMk cId="951111091" sldId="447"/>
        </pc:sldMkLst>
        <pc:spChg chg="mod">
          <ac:chgData name="Jonathan Hudson" userId="f8f8b515-48f0-425a-9b2c-7a1cb9f57f80" providerId="ADAL" clId="{87A49C70-792D-4450-A82A-2CC608F193F4}" dt="2021-05-03T17:58:31.042" v="376" actId="20577"/>
          <ac:spMkLst>
            <pc:docMk/>
            <pc:sldMk cId="951111091" sldId="447"/>
            <ac:spMk id="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38.258" v="380" actId="14100"/>
          <ac:cxnSpMkLst>
            <pc:docMk/>
            <pc:sldMk cId="951111091" sldId="447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8:32.554" v="377" actId="14100"/>
          <ac:cxnSpMkLst>
            <pc:docMk/>
            <pc:sldMk cId="951111091" sldId="447"/>
            <ac:cxnSpMk id="9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296621778" sldId="630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64611666" sldId="631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181430310" sldId="632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002848542" sldId="63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365435342" sldId="634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920390415" sldId="635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286251733" sldId="63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766670757" sldId="77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838589768" sldId="777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972495655" sldId="778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802905607" sldId="782"/>
        </pc:sldMkLst>
      </pc:sldChg>
      <pc:sldChg chg="modSp mod">
        <pc:chgData name="Jonathan Hudson" userId="f8f8b515-48f0-425a-9b2c-7a1cb9f57f80" providerId="ADAL" clId="{87A49C70-792D-4450-A82A-2CC608F193F4}" dt="2021-05-03T17:55:09.130" v="211" actId="20577"/>
        <pc:sldMkLst>
          <pc:docMk/>
          <pc:sldMk cId="1934896171" sldId="782"/>
        </pc:sldMkLst>
        <pc:spChg chg="mod">
          <ac:chgData name="Jonathan Hudson" userId="f8f8b515-48f0-425a-9b2c-7a1cb9f57f80" providerId="ADAL" clId="{87A49C70-792D-4450-A82A-2CC608F193F4}" dt="2021-05-03T17:55:09.130" v="211" actId="20577"/>
          <ac:spMkLst>
            <pc:docMk/>
            <pc:sldMk cId="1934896171" sldId="782"/>
            <ac:spMk id="5" creationId="{886CF512-049F-4971-B6F2-DAE093FF10FA}"/>
          </ac:spMkLst>
        </pc:sp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556629748" sldId="78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988010642" sldId="784"/>
        </pc:sldMkLst>
      </pc:sldChg>
      <pc:sldChg chg="addSp delSp modSp mod">
        <pc:chgData name="Jonathan Hudson" userId="f8f8b515-48f0-425a-9b2c-7a1cb9f57f80" providerId="ADAL" clId="{87A49C70-792D-4450-A82A-2CC608F193F4}" dt="2021-05-03T18:00:50.452" v="552"/>
        <pc:sldMkLst>
          <pc:docMk/>
          <pc:sldMk cId="1725024010" sldId="789"/>
        </pc:sldMkLst>
        <pc:spChg chg="add del mod">
          <ac:chgData name="Jonathan Hudson" userId="f8f8b515-48f0-425a-9b2c-7a1cb9f57f80" providerId="ADAL" clId="{87A49C70-792D-4450-A82A-2CC608F193F4}" dt="2021-05-03T18:00:50.452" v="552"/>
          <ac:spMkLst>
            <pc:docMk/>
            <pc:sldMk cId="1725024010" sldId="789"/>
            <ac:spMk id="8" creationId="{00000000-0000-0000-0000-000000000000}"/>
          </ac:spMkLst>
        </pc:spChg>
        <pc:cxnChg chg="add del mod">
          <ac:chgData name="Jonathan Hudson" userId="f8f8b515-48f0-425a-9b2c-7a1cb9f57f80" providerId="ADAL" clId="{87A49C70-792D-4450-A82A-2CC608F193F4}" dt="2021-05-03T18:00:50.452" v="552"/>
          <ac:cxnSpMkLst>
            <pc:docMk/>
            <pc:sldMk cId="1725024010" sldId="789"/>
            <ac:cxnSpMk id="7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8:01:15.828" v="553" actId="47"/>
        <pc:sldMkLst>
          <pc:docMk/>
          <pc:sldMk cId="947544610" sldId="792"/>
        </pc:sldMkLst>
      </pc:sldChg>
      <pc:sldChg chg="modSp mod">
        <pc:chgData name="Jonathan Hudson" userId="f8f8b515-48f0-425a-9b2c-7a1cb9f57f80" providerId="ADAL" clId="{87A49C70-792D-4450-A82A-2CC608F193F4}" dt="2021-05-03T17:59:46.075" v="463" actId="20577"/>
        <pc:sldMkLst>
          <pc:docMk/>
          <pc:sldMk cId="2869783854" sldId="802"/>
        </pc:sldMkLst>
        <pc:spChg chg="mod">
          <ac:chgData name="Jonathan Hudson" userId="f8f8b515-48f0-425a-9b2c-7a1cb9f57f80" providerId="ADAL" clId="{87A49C70-792D-4450-A82A-2CC608F193F4}" dt="2021-05-03T17:59:46.075" v="463" actId="20577"/>
          <ac:spMkLst>
            <pc:docMk/>
            <pc:sldMk cId="2869783854" sldId="802"/>
            <ac:spMk id="4" creationId="{8C3646FB-D28C-4A21-BE2E-A53518B1BD58}"/>
          </ac:spMkLst>
        </pc:spChg>
      </pc:sldChg>
      <pc:sldChg chg="modSp mod">
        <pc:chgData name="Jonathan Hudson" userId="f8f8b515-48f0-425a-9b2c-7a1cb9f57f80" providerId="ADAL" clId="{87A49C70-792D-4450-A82A-2CC608F193F4}" dt="2021-05-03T18:00:43.023" v="551" actId="113"/>
        <pc:sldMkLst>
          <pc:docMk/>
          <pc:sldMk cId="3440438218" sldId="808"/>
        </pc:sldMkLst>
        <pc:spChg chg="mod">
          <ac:chgData name="Jonathan Hudson" userId="f8f8b515-48f0-425a-9b2c-7a1cb9f57f80" providerId="ADAL" clId="{87A49C70-792D-4450-A82A-2CC608F193F4}" dt="2021-05-03T18:00:43.023" v="551" actId="113"/>
          <ac:spMkLst>
            <pc:docMk/>
            <pc:sldMk cId="3440438218" sldId="808"/>
            <ac:spMk id="8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8:00:12.779" v="488" actId="20577"/>
          <ac:spMkLst>
            <pc:docMk/>
            <pc:sldMk cId="3440438218" sldId="808"/>
            <ac:spMk id="1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8:00:27.636" v="540" actId="20577"/>
          <ac:cxnSpMkLst>
            <pc:docMk/>
            <pc:sldMk cId="3440438218" sldId="808"/>
            <ac:cxnSpMk id="7" creationId="{00000000-0000-0000-0000-000000000000}"/>
          </ac:cxnSpMkLst>
        </pc:cxnChg>
      </pc:sldChg>
      <pc:sldChg chg="addSp delSp modSp add mod">
        <pc:chgData name="Jonathan Hudson" userId="f8f8b515-48f0-425a-9b2c-7a1cb9f57f80" providerId="ADAL" clId="{87A49C70-792D-4450-A82A-2CC608F193F4}" dt="2021-05-03T17:58:50.021" v="391" actId="20577"/>
        <pc:sldMkLst>
          <pc:docMk/>
          <pc:sldMk cId="731479293" sldId="810"/>
        </pc:sldMkLst>
        <pc:spChg chg="mod">
          <ac:chgData name="Jonathan Hudson" userId="f8f8b515-48f0-425a-9b2c-7a1cb9f57f80" providerId="ADAL" clId="{87A49C70-792D-4450-A82A-2CC608F193F4}" dt="2021-05-03T17:57:01.483" v="218" actId="20577"/>
          <ac:spMkLst>
            <pc:docMk/>
            <pc:sldMk cId="731479293" sldId="810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8:50.021" v="391" actId="20577"/>
          <ac:spMkLst>
            <pc:docMk/>
            <pc:sldMk cId="731479293" sldId="810"/>
            <ac:spMk id="3" creationId="{00000000-0000-0000-0000-000000000000}"/>
          </ac:spMkLst>
        </pc:spChg>
        <pc:spChg chg="add del mod">
          <ac:chgData name="Jonathan Hudson" userId="f8f8b515-48f0-425a-9b2c-7a1cb9f57f80" providerId="ADAL" clId="{87A49C70-792D-4450-A82A-2CC608F193F4}" dt="2021-05-03T17:58:25.282" v="374" actId="14100"/>
          <ac:spMkLst>
            <pc:docMk/>
            <pc:sldMk cId="731479293" sldId="810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7:59.610" v="262" actId="20577"/>
          <ac:spMkLst>
            <pc:docMk/>
            <pc:sldMk cId="731479293" sldId="810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03.031" v="263" actId="14100"/>
          <ac:cxnSpMkLst>
            <pc:docMk/>
            <pc:sldMk cId="731479293" sldId="810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7:55.169" v="243" actId="14100"/>
          <ac:cxnSpMkLst>
            <pc:docMk/>
            <pc:sldMk cId="731479293" sldId="810"/>
            <ac:cxnSpMk id="9" creationId="{00000000-0000-0000-0000-000000000000}"/>
          </ac:cxnSpMkLst>
        </pc:cxnChg>
      </pc:sldChg>
      <pc:sldChg chg="modSp add mod">
        <pc:chgData name="Jonathan Hudson" userId="f8f8b515-48f0-425a-9b2c-7a1cb9f57f80" providerId="ADAL" clId="{87A49C70-792D-4450-A82A-2CC608F193F4}" dt="2021-05-03T17:59:17.545" v="453" actId="20577"/>
        <pc:sldMkLst>
          <pc:docMk/>
          <pc:sldMk cId="1941379677" sldId="811"/>
        </pc:sldMkLst>
        <pc:spChg chg="mod">
          <ac:chgData name="Jonathan Hudson" userId="f8f8b515-48f0-425a-9b2c-7a1cb9f57f80" providerId="ADAL" clId="{87A49C70-792D-4450-A82A-2CC608F193F4}" dt="2021-05-03T17:58:45.468" v="387" actId="6549"/>
          <ac:spMkLst>
            <pc:docMk/>
            <pc:sldMk cId="1941379677" sldId="811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1.893" v="411" actId="6549"/>
          <ac:spMkLst>
            <pc:docMk/>
            <pc:sldMk cId="1941379677" sldId="811"/>
            <ac:spMk id="3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9.522" v="440" actId="20577"/>
          <ac:spMkLst>
            <pc:docMk/>
            <pc:sldMk cId="1941379677" sldId="811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17.545" v="453" actId="20577"/>
          <ac:spMkLst>
            <pc:docMk/>
            <pc:sldMk cId="1941379677" sldId="811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9:05.069" v="412" actId="14100"/>
          <ac:cxnSpMkLst>
            <pc:docMk/>
            <pc:sldMk cId="1941379677" sldId="811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9:14.313" v="442" actId="14100"/>
          <ac:cxnSpMkLst>
            <pc:docMk/>
            <pc:sldMk cId="1941379677" sldId="811"/>
            <ac:cxnSpMk id="9" creationId="{00000000-0000-0000-0000-000000000000}"/>
          </ac:cxnSpMkLst>
        </pc:cxnChg>
      </pc:sldChg>
      <pc:sldChg chg="add del">
        <pc:chgData name="Jonathan Hudson" userId="f8f8b515-48f0-425a-9b2c-7a1cb9f57f80" providerId="ADAL" clId="{87A49C70-792D-4450-A82A-2CC608F193F4}" dt="2021-05-03T18:00:39.430" v="550"/>
        <pc:sldMkLst>
          <pc:docMk/>
          <pc:sldMk cId="1678320024" sldId="812"/>
        </pc:sldMkLst>
      </pc:sldChg>
      <pc:sldChg chg="add del">
        <pc:chgData name="Jonathan Hudson" userId="f8f8b515-48f0-425a-9b2c-7a1cb9f57f80" providerId="ADAL" clId="{87A49C70-792D-4450-A82A-2CC608F193F4}" dt="2021-05-03T18:00:33.659" v="548"/>
        <pc:sldMkLst>
          <pc:docMk/>
          <pc:sldMk cId="3832428082" sldId="812"/>
        </pc:sldMkLst>
      </pc:sldChg>
      <pc:sldMasterChg chg="del delSldLayout">
        <pc:chgData name="Jonathan Hudson" userId="f8f8b515-48f0-425a-9b2c-7a1cb9f57f80" providerId="ADAL" clId="{87A49C70-792D-4450-A82A-2CC608F193F4}" dt="2021-05-03T17:54:00.525" v="32" actId="47"/>
        <pc:sldMasterMkLst>
          <pc:docMk/>
          <pc:sldMasterMk cId="4105702418" sldId="2147483680"/>
        </pc:sldMasterMkLst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03433277" sldId="214748368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475704639" sldId="214748368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2689802" sldId="214748368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070487436" sldId="214748368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90123639" sldId="214748368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733067222" sldId="214748368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658199226" sldId="214748368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072867043" sldId="214748368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6492452" sldId="2147483689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99306323" sldId="2147483690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5883273" sldId="214748369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54088026" sldId="214748369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06872868" sldId="214748369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9243532" sldId="214748369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07513553" sldId="214748369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7878083" sldId="214748369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2998392" sldId="214748369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4017166005" sldId="214748369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885576749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59F5EDF7-CE66-4237-A513-ABF7E0B20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AFC10365-ED11-4E9E-A6DD-0B43DF730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118C25AD-7CD9-47CA-9236-4546CDBD6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80877-2F4A-4873-8949-01E644774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13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4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2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1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215689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69985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62932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5414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92194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112754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615725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987994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58696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7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tdtypes.html" TargetMode="Externa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Structures: Strings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\\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Backslash (keeps </a:t>
            </a:r>
            <a:r>
              <a:rPr lang="en-US" b="1" dirty="0"/>
              <a:t>\</a:t>
            </a:r>
            <a:r>
              <a:rPr lang="en-US" dirty="0"/>
              <a:t>)</a:t>
            </a:r>
          </a:p>
          <a:p>
            <a:r>
              <a:rPr lang="en-US" dirty="0"/>
              <a:t>\’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Single quote (keeps </a:t>
            </a:r>
            <a:r>
              <a:rPr lang="en-US" b="1" dirty="0"/>
              <a:t>’</a:t>
            </a:r>
            <a:r>
              <a:rPr lang="en-US" dirty="0"/>
              <a:t>)</a:t>
            </a:r>
          </a:p>
          <a:p>
            <a:r>
              <a:rPr lang="en-US" dirty="0"/>
              <a:t>\”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Double quote (keeps </a:t>
            </a:r>
            <a:r>
              <a:rPr lang="en-US" b="1" dirty="0"/>
              <a:t>”</a:t>
            </a:r>
            <a:r>
              <a:rPr lang="en-US" dirty="0"/>
              <a:t>)</a:t>
            </a:r>
          </a:p>
          <a:p>
            <a:r>
              <a:rPr lang="en-US" dirty="0"/>
              <a:t>\n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Newline, end of line</a:t>
            </a:r>
          </a:p>
          <a:p>
            <a:r>
              <a:rPr lang="en-US" dirty="0"/>
              <a:t>\t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Horizontal tab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When Python sees the backslash (</a:t>
            </a:r>
            <a:r>
              <a:rPr lang="en-US" b="1" dirty="0"/>
              <a:t>\</a:t>
            </a:r>
            <a:r>
              <a:rPr lang="en-US" dirty="0"/>
              <a:t>), it treats the following character as a part of string</a:t>
            </a:r>
          </a:p>
        </p:txBody>
      </p:sp>
    </p:spTree>
    <p:extLst>
      <p:ext uri="{BB962C8B-B14F-4D97-AF65-F5344CB8AC3E}">
        <p14:creationId xmlns:p14="http://schemas.microsoft.com/office/powerpoint/2010/main" val="2306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Sometimes, you need to include special characters in your string, such as backslash (\), single quote, double quote, newline (\n), tab (\t),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Ex. I want to print the string </a:t>
            </a:r>
            <a:r>
              <a:rPr lang="en-US" i="1" dirty="0"/>
              <a:t>She said, "It’s a beautiful morning!"</a:t>
            </a:r>
            <a:r>
              <a:rPr lang="en-US" dirty="0"/>
              <a:t> and a newline afterwards.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("She said, "It’s a beautiful morning! "\n")  </a:t>
            </a:r>
          </a:p>
          <a:p>
            <a:pPr marL="0" indent="0">
              <a:buNone/>
            </a:pPr>
            <a:r>
              <a:rPr lang="en-US" sz="2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SyntaxError</a:t>
            </a:r>
            <a:r>
              <a:rPr lang="en-US" sz="2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invalid character in identifier</a:t>
            </a:r>
          </a:p>
          <a:p>
            <a:endParaRPr lang="en-US" dirty="0"/>
          </a:p>
          <a:p>
            <a:r>
              <a:rPr lang="en-US" dirty="0"/>
              <a:t>backslash </a:t>
            </a:r>
            <a:r>
              <a:rPr lang="en-US" b="1" dirty="0"/>
              <a:t>\ </a:t>
            </a:r>
            <a:r>
              <a:rPr lang="en-US" dirty="0"/>
              <a:t>is used to indicate that the character is part of the string and to indicate the special character </a:t>
            </a:r>
            <a:r>
              <a:rPr lang="en-US" i="1" dirty="0"/>
              <a:t>newline (\n)</a:t>
            </a:r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("She said, \"It’s a beautiful morning!\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\n")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She said, "It’s a beautiful morning!"</a:t>
            </a:r>
          </a:p>
        </p:txBody>
      </p:sp>
    </p:spTree>
    <p:extLst>
      <p:ext uri="{BB962C8B-B14F-4D97-AF65-F5344CB8AC3E}">
        <p14:creationId xmlns:p14="http://schemas.microsoft.com/office/powerpoint/2010/main" val="29175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Concatenation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4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two or more strings together</a:t>
            </a:r>
          </a:p>
          <a:p>
            <a:r>
              <a:rPr lang="en-US" dirty="0"/>
              <a:t>Example appending the last name “</a:t>
            </a:r>
            <a:r>
              <a:rPr lang="en-US" b="1" dirty="0"/>
              <a:t>Smith</a:t>
            </a:r>
            <a:r>
              <a:rPr lang="en-US" dirty="0"/>
              <a:t>” to the first name “</a:t>
            </a:r>
            <a:r>
              <a:rPr lang="en-US" b="1" dirty="0"/>
              <a:t>John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5912" y="3122341"/>
            <a:ext cx="454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('John', 'Smith')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John'+'Smith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')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5569525" y="3537840"/>
            <a:ext cx="842426" cy="1846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2312" y="3537839"/>
            <a:ext cx="432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difference between these calls?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8673" y="4650371"/>
            <a:ext cx="312234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&gt;&gt;&gt; print ('John', 'Smith')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Smith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&gt;&gt;&gt; print ('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John'+'Smith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JohnSmith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3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 – Old-old-school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original way of formatting strings: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&gt;&gt;&gt;name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(“What is your name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hooman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Jonathan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(”Hello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!”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(name))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‘Hello Jonathan!’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81108" y="3335867"/>
            <a:ext cx="847625" cy="1136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4022" y="4521149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marks the start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format specifier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770617" y="3429000"/>
            <a:ext cx="1" cy="1042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5815" y="4521149"/>
            <a:ext cx="312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place holder of string type</a:t>
            </a:r>
          </a:p>
        </p:txBody>
      </p:sp>
    </p:spTree>
    <p:extLst>
      <p:ext uri="{BB962C8B-B14F-4D97-AF65-F5344CB8AC3E}">
        <p14:creationId xmlns:p14="http://schemas.microsoft.com/office/powerpoint/2010/main" val="95111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 – Old-school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next way of formatting strings: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&gt;&gt;&gt;name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(“What is your name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hooman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Jonathan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(”Hello {}”.format(name))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‘Hello Jonathan!’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299175" y="3429000"/>
            <a:ext cx="144892" cy="927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4022" y="4521149"/>
            <a:ext cx="550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 function takes arguments that are each variable to fill into each placeholder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770617" y="3429000"/>
            <a:ext cx="1" cy="1042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5815" y="4521149"/>
            <a:ext cx="312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{} is a placeholder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 – New-school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new way of formatting strings: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&gt;&gt;&gt;name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(“What is your name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hooman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Jonathan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f”Hello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{name}”))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‘Hello Jonathan!’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22800" y="3429000"/>
            <a:ext cx="676375" cy="927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4022" y="4521149"/>
            <a:ext cx="550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 name filled into {}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429933" y="3429000"/>
            <a:ext cx="0" cy="1042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5815" y="4521149"/>
            <a:ext cx="312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f-string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7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String Formatting – Float Formatting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format floats to have specific width (padding) and precision.</a:t>
            </a:r>
          </a:p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width is 10</a:t>
            </a:r>
          </a:p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precision is 3</a:t>
            </a:r>
          </a:p>
          <a:p>
            <a:pPr marL="0" indent="0">
              <a:buNone/>
            </a:pP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12.12345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%10.3f“ % (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628" y="5427199"/>
            <a:ext cx="697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someValue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    12.123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575409" y="5241857"/>
            <a:ext cx="349321" cy="1767154"/>
          </a:xfrm>
          <a:prstGeom prst="leftBrace">
            <a:avLst>
              <a:gd name="adj1" fmla="val 2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3965769" y="4648356"/>
            <a:ext cx="349321" cy="986433"/>
          </a:xfrm>
          <a:prstGeom prst="leftBrace">
            <a:avLst>
              <a:gd name="adj1" fmla="val 2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888" y="448007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Precision =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1630" y="634710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width = 10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27416" y="4395247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6463" y="432200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69255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8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B2F-E448-478A-B8EF-391EA8D4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Strings</a:t>
            </a:r>
            <a:endParaRPr lang="en-CA" dirty="0"/>
          </a:p>
        </p:txBody>
      </p:sp>
      <p:sp>
        <p:nvSpPr>
          <p:cNvPr id="5" name="AutoShape 4" descr="Image result for string pointer programming">
            <a:extLst>
              <a:ext uri="{FF2B5EF4-FFF2-40B4-BE49-F238E27FC236}">
                <a16:creationId xmlns:a16="http://schemas.microsoft.com/office/drawing/2014/main" id="{886CF512-049F-4971-B6F2-DAE093FF10F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55002" y="1626140"/>
            <a:ext cx="105175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Strings are basically wrappers of an immutable tuple of character symbols</a:t>
            </a:r>
          </a:p>
          <a:p>
            <a:r>
              <a:rPr lang="en-CA" dirty="0"/>
              <a:t>In non-Python Strings are just a type of list (technically known as array C++/Java)</a:t>
            </a:r>
          </a:p>
          <a:p>
            <a:r>
              <a:rPr lang="en-CA" dirty="0"/>
              <a:t>Ex. </a:t>
            </a:r>
            <a:br>
              <a:rPr lang="en-CA" dirty="0"/>
            </a:b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foo = “hello”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8" name="Picture 6" descr="Image result for string pointer programming">
            <a:extLst>
              <a:ext uri="{FF2B5EF4-FFF2-40B4-BE49-F238E27FC236}">
                <a16:creationId xmlns:a16="http://schemas.microsoft.com/office/drawing/2014/main" id="{2EB9CDB5-D6A5-4B77-BFE1-E7AA052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32" y="3299456"/>
            <a:ext cx="8620791" cy="30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9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- Illegal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message - 1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"Hello" /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"15" + 2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endCxn id="8" idx="1"/>
          </p:cNvCxnSpPr>
          <p:nvPr/>
        </p:nvCxnSpPr>
        <p:spPr>
          <a:xfrm>
            <a:off x="2064076" y="2752627"/>
            <a:ext cx="1207809" cy="90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simple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expressions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172502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- Concatenation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message - 1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"Hello" /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"15" + 2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064076" y="2752627"/>
            <a:ext cx="1207809" cy="90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simple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expressions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284" y="1964124"/>
            <a:ext cx="426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fruit = "banana"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bakedGood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 nut bread"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(fruit 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bakedGood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21691" y="2841288"/>
            <a:ext cx="713365" cy="59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1166" y="3430824"/>
            <a:ext cx="171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concatentation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3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message - 1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"Hello" /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"15" + 2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064076" y="2752627"/>
            <a:ext cx="1207809" cy="493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Illegal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284" y="1964124"/>
            <a:ext cx="426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fruit = "banana"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bakedGood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 nut bread"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(fruit 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bakedGood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21691" y="2841288"/>
            <a:ext cx="713365" cy="59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1166" y="3430824"/>
            <a:ext cx="17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concatenation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258" y="4034661"/>
            <a:ext cx="5825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print("Go" *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 =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 *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(name + "Go" *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((name + "Go") * 3)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57135" y="4840037"/>
            <a:ext cx="1360558" cy="508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Repetition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4641" y="4034660"/>
            <a:ext cx="4308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GoGoGoGoGoGo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DinosDinosDinos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DinosGoGoGo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DinosGoDinosGoDinosGo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20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A method is a function that is associated with a specific object/class.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Other functions include:</a:t>
            </a:r>
            <a:endParaRPr lang="en-US" dirty="0"/>
          </a:p>
          <a:p>
            <a:pPr lvl="1"/>
            <a:r>
              <a:rPr lang="en-US" dirty="0"/>
              <a:t>capitalize, join, strip, count, center, replace, </a:t>
            </a:r>
            <a:r>
              <a:rPr lang="en-US" dirty="0" err="1"/>
              <a:t>ljust</a:t>
            </a:r>
            <a:r>
              <a:rPr lang="en-US" dirty="0"/>
              <a:t>, </a:t>
            </a:r>
            <a:r>
              <a:rPr lang="en-US" dirty="0" err="1"/>
              <a:t>rjust</a:t>
            </a:r>
            <a:r>
              <a:rPr lang="en-US" dirty="0"/>
              <a:t>, find, </a:t>
            </a:r>
            <a:r>
              <a:rPr lang="en-US" dirty="0" err="1"/>
              <a:t>rfind</a:t>
            </a:r>
            <a:r>
              <a:rPr lang="en-US" dirty="0"/>
              <a:t>, … </a:t>
            </a:r>
          </a:p>
          <a:p>
            <a:pPr lvl="1"/>
            <a:r>
              <a:rPr lang="en-US" dirty="0"/>
              <a:t>For more details, refer to: </a:t>
            </a:r>
            <a:r>
              <a:rPr lang="en-US" dirty="0">
                <a:hlinkClick r:id="rId2"/>
              </a:rPr>
              <a:t>https://docs.python.org/3/library/stdtypes.html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7522" y="2428197"/>
            <a:ext cx="370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"Hello, World"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upper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lower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32256" y="2949076"/>
            <a:ext cx="1112363" cy="52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227" y="2612861"/>
            <a:ext cx="242072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HELLO,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hello, world</a:t>
            </a:r>
          </a:p>
        </p:txBody>
      </p:sp>
    </p:spTree>
    <p:extLst>
      <p:ext uri="{BB962C8B-B14F-4D97-AF65-F5344CB8AC3E}">
        <p14:creationId xmlns:p14="http://schemas.microsoft.com/office/powerpoint/2010/main" val="126878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Methods - </a:t>
            </a:r>
            <a:r>
              <a:rPr lang="en-US" i="1" dirty="0"/>
              <a:t>count()</a:t>
            </a:r>
            <a:r>
              <a:rPr lang="en-US" dirty="0"/>
              <a:t>, </a:t>
            </a:r>
            <a:r>
              <a:rPr lang="en-US" i="1" dirty="0"/>
              <a:t>strip()</a:t>
            </a:r>
            <a:r>
              <a:rPr lang="en-US" dirty="0"/>
              <a:t>, and </a:t>
            </a:r>
            <a:r>
              <a:rPr lang="en-US" i="1" dirty="0"/>
              <a:t>replace()</a:t>
            </a:r>
            <a:r>
              <a:rPr lang="en-US" dirty="0"/>
              <a:t>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628" y="1825625"/>
            <a:ext cx="67044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    Hello, World    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("l")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("***"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 + "***")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("***"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lstrip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 + "***")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("***"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rstrip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 + "***")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news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ss.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replace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("o", "***")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(news)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072253" y="3710068"/>
            <a:ext cx="1308010" cy="8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0684" y="3388828"/>
            <a:ext cx="330880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***Hello, World***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***Hello, World    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***    Hello, World***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Hell***, W***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58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0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substring of a string is called a </a:t>
            </a:r>
            <a:r>
              <a:rPr lang="en-US" b="1" dirty="0"/>
              <a:t>slice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slice operator [</a:t>
            </a:r>
            <a:r>
              <a:rPr lang="en-US" dirty="0" err="1"/>
              <a:t>n:m</a:t>
            </a:r>
            <a:r>
              <a:rPr lang="en-US" dirty="0"/>
              <a:t>] returns the part of the string from the </a:t>
            </a:r>
            <a:r>
              <a:rPr lang="en-US" dirty="0" err="1"/>
              <a:t>n’th</a:t>
            </a:r>
            <a:r>
              <a:rPr lang="en-US" dirty="0"/>
              <a:t> character to the </a:t>
            </a:r>
            <a:r>
              <a:rPr lang="en-US" dirty="0" err="1"/>
              <a:t>m’th</a:t>
            </a:r>
            <a:r>
              <a:rPr lang="en-US" dirty="0"/>
              <a:t> character.</a:t>
            </a:r>
          </a:p>
          <a:p>
            <a:r>
              <a:rPr lang="en-US" u="sng" dirty="0"/>
              <a:t>Including</a:t>
            </a:r>
            <a:r>
              <a:rPr lang="en-US" dirty="0"/>
              <a:t> the first but </a:t>
            </a:r>
            <a:r>
              <a:rPr lang="en-US" u="sng" dirty="0"/>
              <a:t>excluding</a:t>
            </a:r>
            <a:r>
              <a:rPr lang="en-US" dirty="0"/>
              <a:t> the last.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54665"/>
            <a:ext cx="659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singers = "Peter, Paul, and Mary"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(singers[0:5])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(singers[7:11])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(singers[17:21])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527143" y="3185294"/>
            <a:ext cx="1300899" cy="52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3917" y="3007788"/>
            <a:ext cx="203619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4170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627" y="1155968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and m are optional, their default values are 0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)-1, respectively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618" y="1617207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"CPSC 231"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[:])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[3:])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[:6])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58472" y="233681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198" y="1998619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CPSC 231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 231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CPSC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2626" y="3558892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 or m have values larger than the length of the string, no error is returned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618" y="3998440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"CPSC 231"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[100:200])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[:200])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[100:])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397338" y="4718052"/>
            <a:ext cx="1201859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9198" y="4379852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‘CPSC 231‘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''</a:t>
            </a:r>
          </a:p>
        </p:txBody>
      </p:sp>
    </p:spTree>
    <p:extLst>
      <p:ext uri="{BB962C8B-B14F-4D97-AF65-F5344CB8AC3E}">
        <p14:creationId xmlns:p14="http://schemas.microsoft.com/office/powerpoint/2010/main" val="401338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627" y="3371538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and m can be negative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618" y="1617207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"CPSC 231"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[-1:])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[:-1])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name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[-8:-1])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58472" y="233681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198" y="1998619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CPSC 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CPSC 23</a:t>
            </a:r>
          </a:p>
        </p:txBody>
      </p:sp>
    </p:spTree>
    <p:extLst>
      <p:ext uri="{BB962C8B-B14F-4D97-AF65-F5344CB8AC3E}">
        <p14:creationId xmlns:p14="http://schemas.microsoft.com/office/powerpoint/2010/main" val="9860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String creation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6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split()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113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</a:t>
            </a:r>
            <a:r>
              <a:rPr lang="en-US" i="1" dirty="0"/>
              <a:t>split()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split() function takes a string argument (delimiter) returns a list of words of the original string split on this delimiter.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2743200"/>
            <a:ext cx="445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 = "this is a string"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split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 ")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91979" y="2971745"/>
            <a:ext cx="949569" cy="80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016" y="3112531"/>
            <a:ext cx="36107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['this', 'is', 'a', 'string']</a:t>
            </a:r>
          </a:p>
        </p:txBody>
      </p:sp>
    </p:spTree>
    <p:extLst>
      <p:ext uri="{BB962C8B-B14F-4D97-AF65-F5344CB8AC3E}">
        <p14:creationId xmlns:p14="http://schemas.microsoft.com/office/powerpoint/2010/main" val="229119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len</a:t>
            </a:r>
            <a:r>
              <a:rPr lang="en-CA" dirty="0"/>
              <a:t>()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874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len</a:t>
            </a:r>
            <a:r>
              <a:rPr lang="en-US" i="1" dirty="0"/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10466"/>
            <a:ext cx="336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fruit = "Banana"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(fruit))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19725" y="2149311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493" y="2105045"/>
            <a:ext cx="11029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490" y="3241214"/>
            <a:ext cx="645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fruit = "Banana"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(fruit)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last = fruit[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 # ERROR!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(last)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14446" y="3733813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0183" y="3689280"/>
            <a:ext cx="25342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Error! Starts from zero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446" y="4607303"/>
            <a:ext cx="353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fruit = "Banana"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(fruit)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last = fruit[sz-1]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(last)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9035979" y="5039402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9792" y="4997043"/>
            <a:ext cx="15161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15811" y="4355169"/>
            <a:ext cx="2327150" cy="1140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063" y="1455376"/>
            <a:ext cx="105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returns the number of characters in a given string.</a:t>
            </a:r>
          </a:p>
        </p:txBody>
      </p:sp>
    </p:spTree>
    <p:extLst>
      <p:ext uri="{BB962C8B-B14F-4D97-AF65-F5344CB8AC3E}">
        <p14:creationId xmlns:p14="http://schemas.microsoft.com/office/powerpoint/2010/main" val="29705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920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"/>
          <a:stretch/>
        </p:blipFill>
        <p:spPr>
          <a:xfrm>
            <a:off x="883578" y="1825625"/>
            <a:ext cx="7087944" cy="3262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79200" y="3456720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2901" y="3529217"/>
            <a:ext cx="26546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ab*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*cad*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2585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00092" y="3423139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722" y="3064748"/>
            <a:ext cx="171157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81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file and exceptions.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Strings are immutable. Meaning, their values cannot change after it has been created.</a:t>
            </a:r>
          </a:p>
          <a:p>
            <a:r>
              <a:rPr lang="en-CA" dirty="0"/>
              <a:t>Ex.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4576" y="2781119"/>
            <a:ext cx="750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greeting = "Hello, world!"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greeting[0] = 'J'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ERROR!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(greeting)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280730" y="506626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4085" y="4974858"/>
            <a:ext cx="195502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world!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world!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369" y="4807430"/>
            <a:ext cx="676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greeting = "Hello, world!"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newGreeting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'J' + greeting[1:]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newGreeting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(greeting)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32035" y="4000186"/>
            <a:ext cx="0" cy="8072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9639" y="4161806"/>
            <a:ext cx="173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this instead</a:t>
            </a:r>
          </a:p>
        </p:txBody>
      </p:sp>
    </p:spTree>
    <p:extLst>
      <p:ext uri="{BB962C8B-B14F-4D97-AF65-F5344CB8AC3E}">
        <p14:creationId xmlns:p14="http://schemas.microsoft.com/office/powerpoint/2010/main" val="12187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807265" cy="4351338"/>
          </a:xfrm>
        </p:spPr>
        <p:txBody>
          <a:bodyPr>
            <a:normAutofit/>
          </a:bodyPr>
          <a:lstStyle/>
          <a:p>
            <a:r>
              <a:rPr lang="en-US" b="1" dirty="0"/>
              <a:t>Form: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“”</a:t>
            </a:r>
          </a:p>
          <a:p>
            <a:pPr lvl="1"/>
            <a:r>
              <a:rPr lang="en-US" dirty="0"/>
              <a:t>The string object must be enclosed with either a single quote (</a:t>
            </a:r>
            <a:r>
              <a:rPr lang="en-US" b="1" dirty="0"/>
              <a:t>'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or double quote (</a:t>
            </a:r>
            <a:r>
              <a:rPr lang="en-US" b="1" dirty="0"/>
              <a:t>"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Single quote and double quote are interchangeable: “Hello World!” == ‘Hello World!’</a:t>
            </a:r>
          </a:p>
          <a:p>
            <a:pPr lvl="1"/>
            <a:endParaRPr lang="en-US" dirty="0"/>
          </a:p>
          <a:p>
            <a:r>
              <a:rPr lang="en-US" dirty="0"/>
              <a:t>If your string object contains single quotes, then enclose it with double quotes, or vice versa: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myStr1 = “Jonathan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s lecture ROCKS!”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myStr2 = ‘The students agreed: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Yes, it does!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457200" lvl="1" indent="0">
              <a:buNone/>
            </a:pPr>
            <a:endParaRPr lang="en-US" sz="2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triple single quote (</a:t>
            </a:r>
            <a:r>
              <a:rPr lang="en-US" b="1" dirty="0"/>
              <a:t>'''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or double quote (</a:t>
            </a:r>
            <a:r>
              <a:rPr lang="en-US" b="1" dirty="0"/>
              <a:t>"""</a:t>
            </a:r>
            <a:r>
              <a:rPr lang="en-US" dirty="0"/>
              <a:t>) to create a string that spans multiple lines.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myStr3 = '''hello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		my name is Jonathan'''</a:t>
            </a:r>
          </a:p>
        </p:txBody>
      </p:sp>
    </p:spTree>
    <p:extLst>
      <p:ext uri="{BB962C8B-B14F-4D97-AF65-F5344CB8AC3E}">
        <p14:creationId xmlns:p14="http://schemas.microsoft.com/office/powerpoint/2010/main" val="213140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Accessing characters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31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Single String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 </a:t>
            </a:r>
            <a:r>
              <a:rPr lang="en-US" b="1" dirty="0"/>
              <a:t>indexing operator</a:t>
            </a:r>
            <a:r>
              <a:rPr lang="en-US" dirty="0"/>
              <a:t> you can access a single character from a string.</a:t>
            </a:r>
          </a:p>
          <a:p>
            <a:r>
              <a:rPr lang="en-US" dirty="0"/>
              <a:t>Python uses square brackets to enclose the index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34" y="3148886"/>
            <a:ext cx="3790950" cy="1238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9980" y="3632977"/>
            <a:ext cx="412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Course = "CPSC 231"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 = Course[2]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lastchar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Course[-1]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lastchar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267231" y="4910717"/>
            <a:ext cx="1045588" cy="65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9999" y="4714833"/>
            <a:ext cx="2253007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30219" y="4228623"/>
            <a:ext cx="1259264" cy="1846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6238" y="4266190"/>
            <a:ext cx="10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0301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Escaping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11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204</TotalTime>
  <Words>1492</Words>
  <Application>Microsoft Office PowerPoint</Application>
  <PresentationFormat>Widescreen</PresentationFormat>
  <Paragraphs>296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Office Theme</vt:lpstr>
      <vt:lpstr>1_Office Theme</vt:lpstr>
      <vt:lpstr>Structures: Strings</vt:lpstr>
      <vt:lpstr>Strings</vt:lpstr>
      <vt:lpstr>String creation</vt:lpstr>
      <vt:lpstr>Strings</vt:lpstr>
      <vt:lpstr>Creating String Variables</vt:lpstr>
      <vt:lpstr>Creating String Variables</vt:lpstr>
      <vt:lpstr>Accessing characters</vt:lpstr>
      <vt:lpstr>Accessing Single String Characters</vt:lpstr>
      <vt:lpstr>Escaping</vt:lpstr>
      <vt:lpstr>Escaping Characters</vt:lpstr>
      <vt:lpstr>Escaping Characters</vt:lpstr>
      <vt:lpstr>Concatenation</vt:lpstr>
      <vt:lpstr>String Concatenation</vt:lpstr>
      <vt:lpstr>Formatting</vt:lpstr>
      <vt:lpstr>String Formatting – Old-old-school way</vt:lpstr>
      <vt:lpstr>String Formatting – Old-school way</vt:lpstr>
      <vt:lpstr>String Formatting – New-school way</vt:lpstr>
      <vt:lpstr>String Formatting – Float Formatting</vt:lpstr>
      <vt:lpstr>Operations</vt:lpstr>
      <vt:lpstr>String Operations - Illegal</vt:lpstr>
      <vt:lpstr>String Operations - Concatenation</vt:lpstr>
      <vt:lpstr>String Operations</vt:lpstr>
      <vt:lpstr>Methods</vt:lpstr>
      <vt:lpstr>String Methods</vt:lpstr>
      <vt:lpstr>String Methods - count(), strip(), and replace() Examples</vt:lpstr>
      <vt:lpstr>Slicing</vt:lpstr>
      <vt:lpstr>String Methods - The Slice Operator</vt:lpstr>
      <vt:lpstr>String Methods - The Slice Operator</vt:lpstr>
      <vt:lpstr>String Methods - The Slice Operator</vt:lpstr>
      <vt:lpstr>split()</vt:lpstr>
      <vt:lpstr>String Methods - split()</vt:lpstr>
      <vt:lpstr>len()</vt:lpstr>
      <vt:lpstr>The len() function</vt:lpstr>
      <vt:lpstr>Examples</vt:lpstr>
      <vt:lpstr>Example</vt:lpstr>
      <vt:lpstr>PowerPoint Presentation</vt:lpstr>
      <vt:lpstr>Onward to … file and exceptions.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