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8" r:id="rId2"/>
    <p:sldId id="298" r:id="rId3"/>
    <p:sldId id="310" r:id="rId4"/>
    <p:sldId id="303" r:id="rId5"/>
    <p:sldId id="306" r:id="rId6"/>
    <p:sldId id="304" r:id="rId7"/>
    <p:sldId id="289" r:id="rId8"/>
    <p:sldId id="290" r:id="rId9"/>
    <p:sldId id="299" r:id="rId10"/>
    <p:sldId id="291" r:id="rId11"/>
    <p:sldId id="292" r:id="rId12"/>
    <p:sldId id="293" r:id="rId13"/>
    <p:sldId id="308" r:id="rId14"/>
    <p:sldId id="294" r:id="rId15"/>
    <p:sldId id="295" r:id="rId16"/>
    <p:sldId id="296" r:id="rId17"/>
    <p:sldId id="305" r:id="rId18"/>
    <p:sldId id="307" r:id="rId19"/>
    <p:sldId id="30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>
      <p:ext uri="{19B8F6BF-5375-455C-9EA6-DF929625EA0E}">
        <p15:presenceInfo xmlns:p15="http://schemas.microsoft.com/office/powerpoint/2012/main" userId="S-1-5-21-3301140893-251976240-2502399031-22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5141" autoAdjust="0"/>
  </p:normalViewPr>
  <p:slideViewPr>
    <p:cSldViewPr>
      <p:cViewPr varScale="1">
        <p:scale>
          <a:sx n="85" d="100"/>
          <a:sy n="85" d="100"/>
        </p:scale>
        <p:origin x="126" y="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10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4765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921622E-2501-41EF-BE27-194B17551327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14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65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16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mtClean="0"/>
              <a:t>True</a:t>
            </a:r>
            <a:endParaRPr lang="en-US" altLang="en-US" dirty="0" smtClean="0"/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Numeric values (that you are familiar with) have digits that can only take on values from 0 – 9.</a:t>
            </a:r>
          </a:p>
          <a:p>
            <a:r>
              <a:rPr lang="en-US" dirty="0" smtClean="0"/>
              <a:t>Booleans can only take on either a true or false value.</a:t>
            </a:r>
          </a:p>
          <a:p>
            <a:r>
              <a:rPr lang="en-US" dirty="0" smtClean="0"/>
              <a:t>Certain types of questions only produce a Boolean result</a:t>
            </a:r>
          </a:p>
          <a:p>
            <a:pPr lvl="1"/>
            <a:r>
              <a:rPr lang="en-US" dirty="0" smtClean="0"/>
              <a:t>E.g. 1: Did you pass the exam?</a:t>
            </a:r>
          </a:p>
          <a:p>
            <a:pPr lvl="1"/>
            <a:r>
              <a:rPr lang="en-US" dirty="0" smtClean="0"/>
              <a:t>E.g. 2: Is it below freezing today?</a:t>
            </a:r>
          </a:p>
          <a:p>
            <a:pPr lvl="1"/>
            <a:r>
              <a:rPr lang="en-US" dirty="0" smtClean="0"/>
              <a:t>E.g. 3: Is my suit black?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562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Boolean (true or false) values as input</a:t>
            </a:r>
          </a:p>
          <a:p>
            <a:pPr lvl="1"/>
            <a:r>
              <a:rPr lang="en-CA" dirty="0" smtClean="0"/>
              <a:t>Can only produce </a:t>
            </a:r>
            <a:r>
              <a:rPr lang="en-CA" smtClean="0"/>
              <a:t>a  Boolean (true or false) </a:t>
            </a:r>
            <a:r>
              <a:rPr lang="en-CA" dirty="0" smtClean="0"/>
              <a:t>value 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2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1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1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</a:t>
            </a:r>
            <a:r>
              <a:rPr lang="en-CA" altLang="en-US" dirty="0" smtClean="0"/>
              <a:t>OR: </a:t>
            </a:r>
            <a:r>
              <a:rPr lang="en-CA" altLang="en-US" dirty="0"/>
              <a:t>An Example</a:t>
            </a:r>
          </a:p>
        </p:txBody>
      </p:sp>
      <p:graphicFrame>
        <p:nvGraphicFramePr>
          <p:cNvPr id="4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04567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080410"/>
              </p:ext>
            </p:extLst>
          </p:nvPr>
        </p:nvGraphicFramePr>
        <p:xfrm>
          <a:off x="1306512" y="4191000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90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09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111125" indent="-111125" eaLnBrk="1" hangingPunct="1"/>
            <a:r>
              <a:rPr lang="en-US" altLang="en-US" dirty="0" smtClean="0"/>
              <a:t>True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True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8988</TotalTime>
  <Words>1040</Words>
  <Application>Microsoft Office PowerPoint</Application>
  <PresentationFormat>On-screen Show (4:3)</PresentationFormat>
  <Paragraphs>377</Paragraphs>
  <Slides>19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Office Theme</vt:lpstr>
      <vt:lpstr>Logic</vt:lpstr>
      <vt:lpstr>Logic: Not Just Theory (                    )</vt:lpstr>
      <vt:lpstr>Boolean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Logical OR</vt:lpstr>
      <vt:lpstr>Logical OR: Three Input Truth Table</vt:lpstr>
      <vt:lpstr>Logical OR: An Example</vt:lpstr>
      <vt:lpstr>Evaluating Logical OR Expressions</vt:lpstr>
      <vt:lpstr>Logical NOT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James Tam</dc:creator>
  <cp:keywords>logic;and;or;not;negation</cp:keywords>
  <cp:lastModifiedBy>James Tam</cp:lastModifiedBy>
  <cp:revision>313</cp:revision>
  <dcterms:created xsi:type="dcterms:W3CDTF">2014-05-13T22:22:53Z</dcterms:created>
  <dcterms:modified xsi:type="dcterms:W3CDTF">2018-01-09T21:34:18Z</dcterms:modified>
</cp:coreProperties>
</file>