
<file path=[Content_Types].xml><?xml version="1.0" encoding="utf-8"?>
<Types xmlns="http://schemas.openxmlformats.org/package/2006/content-types">
  <Default Extension="bin" ContentType="application/vnd.ms-office.vbaProject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660"/>
  </p:normalViewPr>
  <p:slideViewPr>
    <p:cSldViewPr snapToGrid="0">
      <p:cViewPr varScale="1">
        <p:scale>
          <a:sx n="62" d="100"/>
          <a:sy n="62" d="100"/>
        </p:scale>
        <p:origin x="102" y="7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06/relationships/vbaProject" Target="vbaProject.bin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FAF8D1-34B9-4ECF-9152-4B546E58DA82}" type="datetimeFigureOut">
              <a:rPr lang="en-CA" smtClean="0"/>
              <a:t>2018-11-23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3F0099-4E90-46FA-BAC4-2A67166FC15C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3827440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FAF8D1-34B9-4ECF-9152-4B546E58DA82}" type="datetimeFigureOut">
              <a:rPr lang="en-CA" smtClean="0"/>
              <a:t>2018-11-23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3F0099-4E90-46FA-BAC4-2A67166FC15C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80121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FAF8D1-34B9-4ECF-9152-4B546E58DA82}" type="datetimeFigureOut">
              <a:rPr lang="en-CA" smtClean="0"/>
              <a:t>2018-11-23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3F0099-4E90-46FA-BAC4-2A67166FC15C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6577921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FAF8D1-34B9-4ECF-9152-4B546E58DA82}" type="datetimeFigureOut">
              <a:rPr lang="en-CA" smtClean="0"/>
              <a:t>2018-11-23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3F0099-4E90-46FA-BAC4-2A67166FC15C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789279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FAF8D1-34B9-4ECF-9152-4B546E58DA82}" type="datetimeFigureOut">
              <a:rPr lang="en-CA" smtClean="0"/>
              <a:t>2018-11-23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3F0099-4E90-46FA-BAC4-2A67166FC15C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6700497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FAF8D1-34B9-4ECF-9152-4B546E58DA82}" type="datetimeFigureOut">
              <a:rPr lang="en-CA" smtClean="0"/>
              <a:t>2018-11-23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3F0099-4E90-46FA-BAC4-2A67166FC15C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680180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FAF8D1-34B9-4ECF-9152-4B546E58DA82}" type="datetimeFigureOut">
              <a:rPr lang="en-CA" smtClean="0"/>
              <a:t>2018-11-23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3F0099-4E90-46FA-BAC4-2A67166FC15C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320643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FAF8D1-34B9-4ECF-9152-4B546E58DA82}" type="datetimeFigureOut">
              <a:rPr lang="en-CA" smtClean="0"/>
              <a:t>2018-11-23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3F0099-4E90-46FA-BAC4-2A67166FC15C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985735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FAF8D1-34B9-4ECF-9152-4B546E58DA82}" type="datetimeFigureOut">
              <a:rPr lang="en-CA" smtClean="0"/>
              <a:t>2018-11-23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3F0099-4E90-46FA-BAC4-2A67166FC15C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992723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FAF8D1-34B9-4ECF-9152-4B546E58DA82}" type="datetimeFigureOut">
              <a:rPr lang="en-CA" smtClean="0"/>
              <a:t>2018-11-23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3F0099-4E90-46FA-BAC4-2A67166FC15C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952141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FAF8D1-34B9-4ECF-9152-4B546E58DA82}" type="datetimeFigureOut">
              <a:rPr lang="en-CA" smtClean="0"/>
              <a:t>2018-11-23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3F0099-4E90-46FA-BAC4-2A67166FC15C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9405832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FAF8D1-34B9-4ECF-9152-4B546E58DA82}" type="datetimeFigureOut">
              <a:rPr lang="en-CA" smtClean="0"/>
              <a:t>2018-11-23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3F0099-4E90-46FA-BAC4-2A67166FC15C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161439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FAF8D1-34B9-4ECF-9152-4B546E58DA82}" type="datetimeFigureOut">
              <a:rPr lang="en-CA" smtClean="0"/>
              <a:t>2018-11-23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3F0099-4E90-46FA-BAC4-2A67166FC15C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2070315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6814256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Computer Science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James Tam</dc:creator>
  <cp:lastModifiedBy>James Tam</cp:lastModifiedBy>
  <cp:revision>11</cp:revision>
  <dcterms:created xsi:type="dcterms:W3CDTF">2018-11-23T01:16:47Z</dcterms:created>
  <dcterms:modified xsi:type="dcterms:W3CDTF">2018-11-24T02:20:25Z</dcterms:modified>
</cp:coreProperties>
</file>