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31"/>
  </p:notesMasterIdLst>
  <p:handoutMasterIdLst>
    <p:handoutMasterId r:id="rId32"/>
  </p:handoutMasterIdLst>
  <p:sldIdLst>
    <p:sldId id="256" r:id="rId2"/>
    <p:sldId id="259" r:id="rId3"/>
    <p:sldId id="295" r:id="rId4"/>
    <p:sldId id="261" r:id="rId5"/>
    <p:sldId id="262" r:id="rId6"/>
    <p:sldId id="263" r:id="rId7"/>
    <p:sldId id="264" r:id="rId8"/>
    <p:sldId id="265" r:id="rId9"/>
    <p:sldId id="266" r:id="rId10"/>
    <p:sldId id="267" r:id="rId11"/>
    <p:sldId id="268" r:id="rId12"/>
    <p:sldId id="269" r:id="rId13"/>
    <p:sldId id="270" r:id="rId14"/>
    <p:sldId id="281" r:id="rId15"/>
    <p:sldId id="284" r:id="rId16"/>
    <p:sldId id="279" r:id="rId17"/>
    <p:sldId id="283" r:id="rId18"/>
    <p:sldId id="274" r:id="rId19"/>
    <p:sldId id="297" r:id="rId20"/>
    <p:sldId id="276" r:id="rId21"/>
    <p:sldId id="277" r:id="rId22"/>
    <p:sldId id="285" r:id="rId23"/>
    <p:sldId id="286" r:id="rId24"/>
    <p:sldId id="287" r:id="rId25"/>
    <p:sldId id="288" r:id="rId26"/>
    <p:sldId id="289" r:id="rId27"/>
    <p:sldId id="290" r:id="rId28"/>
    <p:sldId id="291" r:id="rId29"/>
    <p:sldId id="278" r:id="rId30"/>
  </p:sldIdLst>
  <p:sldSz cx="9144000" cy="6858000" type="screen4x3"/>
  <p:notesSz cx="6858000" cy="9144000"/>
  <p:defaultTextStyle>
    <a:defPPr>
      <a:defRPr lang="en-US"/>
    </a:defPPr>
    <a:lvl1pPr algn="l" rtl="0" fontAlgn="base">
      <a:spcBef>
        <a:spcPct val="0"/>
      </a:spcBef>
      <a:spcAft>
        <a:spcPct val="0"/>
      </a:spcAft>
      <a:defRPr kern="1200">
        <a:solidFill>
          <a:schemeClr val="tx1"/>
        </a:solidFill>
        <a:latin typeface="Calibri" panose="020F0502020204030204" pitchFamily="34" charset="0"/>
        <a:ea typeface="+mn-ea"/>
        <a:cs typeface="Arial" panose="020B0604020202020204" pitchFamily="34" charset="0"/>
      </a:defRPr>
    </a:lvl1pPr>
    <a:lvl2pPr marL="457200" algn="l" rtl="0" fontAlgn="base">
      <a:spcBef>
        <a:spcPct val="0"/>
      </a:spcBef>
      <a:spcAft>
        <a:spcPct val="0"/>
      </a:spcAft>
      <a:defRPr kern="1200">
        <a:solidFill>
          <a:schemeClr val="tx1"/>
        </a:solidFill>
        <a:latin typeface="Calibri" panose="020F0502020204030204" pitchFamily="34" charset="0"/>
        <a:ea typeface="+mn-ea"/>
        <a:cs typeface="Arial" panose="020B0604020202020204" pitchFamily="34" charset="0"/>
      </a:defRPr>
    </a:lvl2pPr>
    <a:lvl3pPr marL="914400" algn="l" rtl="0" fontAlgn="base">
      <a:spcBef>
        <a:spcPct val="0"/>
      </a:spcBef>
      <a:spcAft>
        <a:spcPct val="0"/>
      </a:spcAft>
      <a:defRPr kern="1200">
        <a:solidFill>
          <a:schemeClr val="tx1"/>
        </a:solidFill>
        <a:latin typeface="Calibri" panose="020F0502020204030204" pitchFamily="34" charset="0"/>
        <a:ea typeface="+mn-ea"/>
        <a:cs typeface="Arial" panose="020B0604020202020204" pitchFamily="34" charset="0"/>
      </a:defRPr>
    </a:lvl3pPr>
    <a:lvl4pPr marL="1371600" algn="l" rtl="0" fontAlgn="base">
      <a:spcBef>
        <a:spcPct val="0"/>
      </a:spcBef>
      <a:spcAft>
        <a:spcPct val="0"/>
      </a:spcAft>
      <a:defRPr kern="1200">
        <a:solidFill>
          <a:schemeClr val="tx1"/>
        </a:solidFill>
        <a:latin typeface="Calibri" panose="020F0502020204030204" pitchFamily="34" charset="0"/>
        <a:ea typeface="+mn-ea"/>
        <a:cs typeface="Arial" panose="020B0604020202020204" pitchFamily="34" charset="0"/>
      </a:defRPr>
    </a:lvl4pPr>
    <a:lvl5pPr marL="1828800" algn="l" rtl="0" fontAlgn="base">
      <a:spcBef>
        <a:spcPct val="0"/>
      </a:spcBef>
      <a:spcAft>
        <a:spcPct val="0"/>
      </a:spcAft>
      <a:defRPr kern="1200">
        <a:solidFill>
          <a:schemeClr val="tx1"/>
        </a:solidFill>
        <a:latin typeface="Calibri" panose="020F0502020204030204" pitchFamily="34" charset="0"/>
        <a:ea typeface="+mn-ea"/>
        <a:cs typeface="Arial" panose="020B0604020202020204" pitchFamily="34" charset="0"/>
      </a:defRPr>
    </a:lvl5pPr>
    <a:lvl6pPr marL="2286000" algn="l" defTabSz="914400" rtl="0" eaLnBrk="1" latinLnBrk="0" hangingPunct="1">
      <a:defRPr kern="1200">
        <a:solidFill>
          <a:schemeClr val="tx1"/>
        </a:solidFill>
        <a:latin typeface="Calibri" panose="020F0502020204030204" pitchFamily="34" charset="0"/>
        <a:ea typeface="+mn-ea"/>
        <a:cs typeface="Arial" panose="020B0604020202020204" pitchFamily="34" charset="0"/>
      </a:defRPr>
    </a:lvl6pPr>
    <a:lvl7pPr marL="2743200" algn="l" defTabSz="914400" rtl="0" eaLnBrk="1" latinLnBrk="0" hangingPunct="1">
      <a:defRPr kern="1200">
        <a:solidFill>
          <a:schemeClr val="tx1"/>
        </a:solidFill>
        <a:latin typeface="Calibri" panose="020F0502020204030204" pitchFamily="34" charset="0"/>
        <a:ea typeface="+mn-ea"/>
        <a:cs typeface="Arial" panose="020B0604020202020204" pitchFamily="34" charset="0"/>
      </a:defRPr>
    </a:lvl7pPr>
    <a:lvl8pPr marL="3200400" algn="l" defTabSz="914400" rtl="0" eaLnBrk="1" latinLnBrk="0" hangingPunct="1">
      <a:defRPr kern="1200">
        <a:solidFill>
          <a:schemeClr val="tx1"/>
        </a:solidFill>
        <a:latin typeface="Calibri" panose="020F0502020204030204" pitchFamily="34" charset="0"/>
        <a:ea typeface="+mn-ea"/>
        <a:cs typeface="Arial" panose="020B0604020202020204" pitchFamily="34" charset="0"/>
      </a:defRPr>
    </a:lvl8pPr>
    <a:lvl9pPr marL="3657600" algn="l" defTabSz="914400" rtl="0" eaLnBrk="1" latinLnBrk="0" hangingPunct="1">
      <a:defRPr kern="1200">
        <a:solidFill>
          <a:schemeClr val="tx1"/>
        </a:solidFill>
        <a:latin typeface="Calibri" panose="020F0502020204030204" pitchFamily="34" charset="0"/>
        <a:ea typeface="+mn-ea"/>
        <a:cs typeface="Arial" panose="020B0604020202020204" pitchFamily="34" charset="0"/>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 uri="{2D200454-40CA-4A62-9FC3-DE9A4176ACB9}">
      <p15:notesGuideLst xmlns:p15="http://schemas.microsoft.com/office/powerpoint/2012/main">
        <p15:guide id="1" orient="horz" pos="2880">
          <p15:clr>
            <a:srgbClr val="A4A3A4"/>
          </p15:clr>
        </p15:guide>
        <p15:guide id="2" pos="2160">
          <p15:clr>
            <a:srgbClr val="A4A3A4"/>
          </p15:clr>
        </p15:guide>
      </p15:notesGuideLst>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1" name="James Tam" initials="JT" lastIdx="1" clrIdx="0">
    <p:extLst>
      <p:ext uri="{19B8F6BF-5375-455C-9EA6-DF929625EA0E}">
        <p15:presenceInfo xmlns:p15="http://schemas.microsoft.com/office/powerpoint/2012/main" userId="James Tam" providerId="None"/>
      </p:ext>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srgbClr val="FF0000"/>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CC3300"/>
    <a:srgbClr val="0000FF"/>
    <a:srgbClr val="FCD5B5"/>
    <a:srgbClr val="FFFFCC"/>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9125" autoAdjust="0"/>
    <p:restoredTop sz="96395" autoAdjust="0"/>
  </p:normalViewPr>
  <p:slideViewPr>
    <p:cSldViewPr>
      <p:cViewPr varScale="1">
        <p:scale>
          <a:sx n="77" d="100"/>
          <a:sy n="77" d="100"/>
        </p:scale>
        <p:origin x="102" y="858"/>
      </p:cViewPr>
      <p:guideLst>
        <p:guide orient="horz" pos="2160"/>
        <p:guide pos="2880"/>
      </p:guideLst>
    </p:cSldViewPr>
  </p:slideViewPr>
  <p:notesTextViewPr>
    <p:cViewPr>
      <p:scale>
        <a:sx n="1" d="1"/>
        <a:sy n="1" d="1"/>
      </p:scale>
      <p:origin x="0" y="0"/>
    </p:cViewPr>
  </p:notesTextViewPr>
  <p:sorterViewPr>
    <p:cViewPr>
      <p:scale>
        <a:sx n="100" d="100"/>
        <a:sy n="100" d="100"/>
      </p:scale>
      <p:origin x="0" y="0"/>
    </p:cViewPr>
  </p:sorterViewPr>
  <p:notesViewPr>
    <p:cSldViewPr>
      <p:cViewPr>
        <p:scale>
          <a:sx n="84" d="100"/>
          <a:sy n="84" d="100"/>
        </p:scale>
        <p:origin x="-1728" y="36"/>
      </p:cViewPr>
      <p:guideLst>
        <p:guide orient="horz" pos="2880"/>
        <p:guide pos="2160"/>
      </p:guideLst>
    </p:cSldViewPr>
  </p:notes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presProps" Target="presProp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commentAuthors" Target="commentAuthor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handoutMaster" Target="handoutMasters/handoutMaster1.xml"/><Relationship Id="rId37" Type="http://schemas.openxmlformats.org/officeDocument/2006/relationships/tableStyles" Target="tableStyle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theme" Target="theme/theme1.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notesMaster" Target="notesMasters/notesMaster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viewProps" Target="viewProps.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fontAlgn="auto">
              <a:spcBef>
                <a:spcPts val="0"/>
              </a:spcBef>
              <a:spcAft>
                <a:spcPts val="0"/>
              </a:spcAft>
              <a:defRPr sz="1200">
                <a:latin typeface="+mn-lt"/>
                <a:cs typeface="+mn-cs"/>
              </a:defRPr>
            </a:lvl1pPr>
          </a:lstStyle>
          <a:p>
            <a:pPr>
              <a:defRPr/>
            </a:pPr>
            <a:endParaRPr lang="en-US"/>
          </a:p>
        </p:txBody>
      </p:sp>
      <p:sp>
        <p:nvSpPr>
          <p:cNvPr id="3" name="Date Placeholder 2"/>
          <p:cNvSpPr>
            <a:spLocks noGrp="1"/>
          </p:cNvSpPr>
          <p:nvPr>
            <p:ph type="dt" sz="quarter" idx="1"/>
          </p:nvPr>
        </p:nvSpPr>
        <p:spPr>
          <a:xfrm>
            <a:off x="3884613" y="0"/>
            <a:ext cx="2971800" cy="457200"/>
          </a:xfrm>
          <a:prstGeom prst="rect">
            <a:avLst/>
          </a:prstGeom>
        </p:spPr>
        <p:txBody>
          <a:bodyPr vert="horz" lIns="91440" tIns="45720" rIns="91440" bIns="45720" rtlCol="0"/>
          <a:lstStyle>
            <a:lvl1pPr algn="r" fontAlgn="auto">
              <a:spcBef>
                <a:spcPts val="0"/>
              </a:spcBef>
              <a:spcAft>
                <a:spcPts val="0"/>
              </a:spcAft>
              <a:defRPr sz="1200">
                <a:latin typeface="+mn-lt"/>
                <a:cs typeface="+mn-cs"/>
              </a:defRPr>
            </a:lvl1pPr>
          </a:lstStyle>
          <a:p>
            <a:pPr>
              <a:defRPr/>
            </a:pPr>
            <a:fld id="{BE0F2953-6EC7-47CD-9CCB-E70743478A88}" type="datetimeFigureOut">
              <a:rPr lang="en-US"/>
              <a:pPr>
                <a:defRPr/>
              </a:pPr>
              <a:t>5/31/2023</a:t>
            </a:fld>
            <a:endParaRPr lang="en-US" dirty="0"/>
          </a:p>
        </p:txBody>
      </p:sp>
      <p:sp>
        <p:nvSpPr>
          <p:cNvPr id="4" name="Footer Placeholder 3"/>
          <p:cNvSpPr>
            <a:spLocks noGrp="1"/>
          </p:cNvSpPr>
          <p:nvPr>
            <p:ph type="ftr" sz="quarter" idx="2"/>
          </p:nvPr>
        </p:nvSpPr>
        <p:spPr>
          <a:xfrm>
            <a:off x="0" y="8685213"/>
            <a:ext cx="2971800" cy="457200"/>
          </a:xfrm>
          <a:prstGeom prst="rect">
            <a:avLst/>
          </a:prstGeom>
        </p:spPr>
        <p:txBody>
          <a:bodyPr vert="horz" lIns="91440" tIns="45720" rIns="91440" bIns="45720" rtlCol="0" anchor="b"/>
          <a:lstStyle>
            <a:lvl1pPr algn="l" fontAlgn="auto">
              <a:spcBef>
                <a:spcPts val="0"/>
              </a:spcBef>
              <a:spcAft>
                <a:spcPts val="0"/>
              </a:spcAft>
              <a:defRPr sz="1200">
                <a:latin typeface="+mn-lt"/>
                <a:cs typeface="+mn-cs"/>
              </a:defRPr>
            </a:lvl1pPr>
          </a:lstStyle>
          <a:p>
            <a:pPr>
              <a:defRPr/>
            </a:pPr>
            <a:r>
              <a:rPr lang="en-US"/>
              <a:t>Text files in  Python</a:t>
            </a:r>
          </a:p>
        </p:txBody>
      </p:sp>
      <p:sp>
        <p:nvSpPr>
          <p:cNvPr id="5" name="Slide Number Placeholder 4"/>
          <p:cNvSpPr>
            <a:spLocks noGrp="1"/>
          </p:cNvSpPr>
          <p:nvPr>
            <p:ph type="sldNum" sz="quarter" idx="3"/>
          </p:nvPr>
        </p:nvSpPr>
        <p:spPr>
          <a:xfrm>
            <a:off x="3884613" y="8685213"/>
            <a:ext cx="2971800" cy="457200"/>
          </a:xfrm>
          <a:prstGeom prst="rect">
            <a:avLst/>
          </a:prstGeom>
        </p:spPr>
        <p:txBody>
          <a:bodyPr vert="horz" wrap="square" lIns="91440" tIns="45720" rIns="91440" bIns="45720" numCol="1" anchor="b" anchorCtr="0" compatLnSpc="1">
            <a:prstTxWarp prst="textNoShape">
              <a:avLst/>
            </a:prstTxWarp>
          </a:bodyPr>
          <a:lstStyle>
            <a:lvl1pPr algn="r">
              <a:defRPr sz="1200"/>
            </a:lvl1pPr>
          </a:lstStyle>
          <a:p>
            <a:fld id="{AA80A650-D453-47E2-A97A-0A9A6D88B246}" type="slidenum">
              <a:rPr lang="en-US" altLang="en-US"/>
              <a:pPr/>
              <a:t>‹#›</a:t>
            </a:fld>
            <a:endParaRPr lang="en-US" altLang="en-US"/>
          </a:p>
        </p:txBody>
      </p:sp>
    </p:spTree>
    <p:extLst>
      <p:ext uri="{BB962C8B-B14F-4D97-AF65-F5344CB8AC3E}">
        <p14:creationId xmlns:p14="http://schemas.microsoft.com/office/powerpoint/2010/main" val="1697744529"/>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fontAlgn="auto">
              <a:spcBef>
                <a:spcPts val="0"/>
              </a:spcBef>
              <a:spcAft>
                <a:spcPts val="0"/>
              </a:spcAft>
              <a:defRPr sz="1200">
                <a:latin typeface="+mn-lt"/>
                <a:cs typeface="+mn-cs"/>
              </a:defRPr>
            </a:lvl1pPr>
          </a:lstStyle>
          <a:p>
            <a:pPr>
              <a:defRPr/>
            </a:pPr>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fontAlgn="auto">
              <a:spcBef>
                <a:spcPts val="0"/>
              </a:spcBef>
              <a:spcAft>
                <a:spcPts val="0"/>
              </a:spcAft>
              <a:defRPr sz="1200">
                <a:latin typeface="+mn-lt"/>
                <a:cs typeface="+mn-cs"/>
              </a:defRPr>
            </a:lvl1pPr>
          </a:lstStyle>
          <a:p>
            <a:pPr>
              <a:defRPr/>
            </a:pPr>
            <a:fld id="{4D329BE7-E051-42CE-AEC7-AE84E62BED9A}" type="datetimeFigureOut">
              <a:rPr lang="en-US"/>
              <a:pPr>
                <a:defRPr/>
              </a:pPr>
              <a:t>5/31/2023</a:t>
            </a:fld>
            <a:endParaRPr lang="en-US" dirty="0"/>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pPr lvl="0"/>
            <a:endParaRPr lang="en-US" noProof="0" dirty="0" smtClean="0"/>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en-US" noProof="0" smtClean="0"/>
              <a:t>Click to edit Master text styles</a:t>
            </a:r>
          </a:p>
          <a:p>
            <a:pPr lvl="1"/>
            <a:r>
              <a:rPr lang="en-US" noProof="0" smtClean="0"/>
              <a:t>Second level</a:t>
            </a:r>
          </a:p>
          <a:p>
            <a:pPr lvl="2"/>
            <a:r>
              <a:rPr lang="en-US" noProof="0" smtClean="0"/>
              <a:t>Third level</a:t>
            </a:r>
          </a:p>
          <a:p>
            <a:pPr lvl="3"/>
            <a:r>
              <a:rPr lang="en-US" noProof="0" smtClean="0"/>
              <a:t>Fourth level</a:t>
            </a:r>
          </a:p>
          <a:p>
            <a:pPr lvl="4"/>
            <a:r>
              <a:rPr lang="en-US" noProof="0" smtClean="0"/>
              <a:t>Fifth level</a:t>
            </a:r>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fontAlgn="auto">
              <a:spcBef>
                <a:spcPts val="0"/>
              </a:spcBef>
              <a:spcAft>
                <a:spcPts val="0"/>
              </a:spcAft>
              <a:defRPr sz="1200">
                <a:latin typeface="+mn-lt"/>
                <a:cs typeface="+mn-cs"/>
              </a:defRPr>
            </a:lvl1pPr>
          </a:lstStyle>
          <a:p>
            <a:pPr>
              <a:defRPr/>
            </a:pPr>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wrap="square" lIns="91440" tIns="45720" rIns="91440" bIns="45720" numCol="1" anchor="b" anchorCtr="0" compatLnSpc="1">
            <a:prstTxWarp prst="textNoShape">
              <a:avLst/>
            </a:prstTxWarp>
          </a:bodyPr>
          <a:lstStyle>
            <a:lvl1pPr algn="r">
              <a:defRPr sz="1200"/>
            </a:lvl1pPr>
          </a:lstStyle>
          <a:p>
            <a:fld id="{48B29EEA-1210-4C13-B39C-9508000F9C37}" type="slidenum">
              <a:rPr lang="en-US" altLang="en-US"/>
              <a:pPr/>
              <a:t>‹#›</a:t>
            </a:fld>
            <a:endParaRPr lang="en-US" altLang="en-US"/>
          </a:p>
        </p:txBody>
      </p:sp>
    </p:spTree>
    <p:extLst>
      <p:ext uri="{BB962C8B-B14F-4D97-AF65-F5344CB8AC3E}">
        <p14:creationId xmlns:p14="http://schemas.microsoft.com/office/powerpoint/2010/main" val="1516205879"/>
      </p:ext>
    </p:extLst>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mn-lt"/>
        <a:ea typeface="+mn-ea"/>
        <a:cs typeface="+mn-cs"/>
      </a:defRPr>
    </a:lvl1pPr>
    <a:lvl2pPr marL="457200" algn="l" rtl="0" eaLnBrk="0" fontAlgn="base" hangingPunct="0">
      <a:spcBef>
        <a:spcPct val="30000"/>
      </a:spcBef>
      <a:spcAft>
        <a:spcPct val="0"/>
      </a:spcAft>
      <a:defRPr sz="1200" kern="1200">
        <a:solidFill>
          <a:schemeClr val="tx1"/>
        </a:solidFill>
        <a:latin typeface="+mn-lt"/>
        <a:ea typeface="+mn-ea"/>
        <a:cs typeface="+mn-cs"/>
      </a:defRPr>
    </a:lvl2pPr>
    <a:lvl3pPr marL="914400" algn="l" rtl="0" eaLnBrk="0" fontAlgn="base" hangingPunct="0">
      <a:spcBef>
        <a:spcPct val="30000"/>
      </a:spcBef>
      <a:spcAft>
        <a:spcPct val="0"/>
      </a:spcAft>
      <a:defRPr sz="1200" kern="1200">
        <a:solidFill>
          <a:schemeClr val="tx1"/>
        </a:solidFill>
        <a:latin typeface="+mn-lt"/>
        <a:ea typeface="+mn-ea"/>
        <a:cs typeface="+mn-cs"/>
      </a:defRPr>
    </a:lvl3pPr>
    <a:lvl4pPr marL="1371600" algn="l" rtl="0" eaLnBrk="0" fontAlgn="base" hangingPunct="0">
      <a:spcBef>
        <a:spcPct val="30000"/>
      </a:spcBef>
      <a:spcAft>
        <a:spcPct val="0"/>
      </a:spcAft>
      <a:defRPr sz="1200" kern="1200">
        <a:solidFill>
          <a:schemeClr val="tx1"/>
        </a:solidFill>
        <a:latin typeface="+mn-lt"/>
        <a:ea typeface="+mn-ea"/>
        <a:cs typeface="+mn-cs"/>
      </a:defRPr>
    </a:lvl4pPr>
    <a:lvl5pPr marL="1828800" algn="l" rtl="0" eaLnBrk="0" fontAlgn="base" hangingPunct="0">
      <a:spcBef>
        <a:spcPct val="30000"/>
      </a:spcBef>
      <a:spcAft>
        <a:spcPct val="0"/>
      </a:spcAft>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6866" name="Rectangle 6"/>
          <p:cNvSpPr txBox="1">
            <a:spLocks noGrp="1" noChangeArrowheads="1"/>
          </p:cNvSpPr>
          <p:nvPr/>
        </p:nvSpPr>
        <p:spPr bwMode="auto">
          <a:xfrm>
            <a:off x="0" y="8688388"/>
            <a:ext cx="2971800" cy="4556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1430" tIns="45715" rIns="91430" bIns="45715" anchor="b"/>
          <a:lstStyle>
            <a:lvl1pPr defTabSz="931863" eaLnBrk="0" hangingPunct="0">
              <a:spcBef>
                <a:spcPct val="30000"/>
              </a:spcBef>
              <a:defRPr sz="1200">
                <a:solidFill>
                  <a:schemeClr val="tx1"/>
                </a:solidFill>
                <a:latin typeface="Calibri" panose="020F0502020204030204" pitchFamily="34" charset="0"/>
              </a:defRPr>
            </a:lvl1pPr>
            <a:lvl2pPr marL="742950" indent="-285750" defTabSz="931863" eaLnBrk="0" hangingPunct="0">
              <a:spcBef>
                <a:spcPct val="30000"/>
              </a:spcBef>
              <a:defRPr sz="1200">
                <a:solidFill>
                  <a:schemeClr val="tx1"/>
                </a:solidFill>
                <a:latin typeface="Calibri" panose="020F0502020204030204" pitchFamily="34" charset="0"/>
              </a:defRPr>
            </a:lvl2pPr>
            <a:lvl3pPr marL="1143000" indent="-228600" defTabSz="931863" eaLnBrk="0" hangingPunct="0">
              <a:spcBef>
                <a:spcPct val="30000"/>
              </a:spcBef>
              <a:defRPr sz="1200">
                <a:solidFill>
                  <a:schemeClr val="tx1"/>
                </a:solidFill>
                <a:latin typeface="Calibri" panose="020F0502020204030204" pitchFamily="34" charset="0"/>
              </a:defRPr>
            </a:lvl3pPr>
            <a:lvl4pPr marL="1600200" indent="-228600" defTabSz="931863" eaLnBrk="0" hangingPunct="0">
              <a:spcBef>
                <a:spcPct val="30000"/>
              </a:spcBef>
              <a:defRPr sz="1200">
                <a:solidFill>
                  <a:schemeClr val="tx1"/>
                </a:solidFill>
                <a:latin typeface="Calibri" panose="020F0502020204030204" pitchFamily="34" charset="0"/>
              </a:defRPr>
            </a:lvl4pPr>
            <a:lvl5pPr marL="2057400" indent="-228600" defTabSz="931863" eaLnBrk="0" hangingPunct="0">
              <a:spcBef>
                <a:spcPct val="30000"/>
              </a:spcBef>
              <a:defRPr sz="1200">
                <a:solidFill>
                  <a:schemeClr val="tx1"/>
                </a:solidFill>
                <a:latin typeface="Calibri" panose="020F0502020204030204" pitchFamily="34" charset="0"/>
              </a:defRPr>
            </a:lvl5pPr>
            <a:lvl6pPr marL="2514600" indent="-228600" defTabSz="931863" eaLnBrk="0" fontAlgn="base" hangingPunct="0">
              <a:spcBef>
                <a:spcPct val="30000"/>
              </a:spcBef>
              <a:spcAft>
                <a:spcPct val="0"/>
              </a:spcAft>
              <a:defRPr sz="1200">
                <a:solidFill>
                  <a:schemeClr val="tx1"/>
                </a:solidFill>
                <a:latin typeface="Calibri" panose="020F0502020204030204" pitchFamily="34" charset="0"/>
              </a:defRPr>
            </a:lvl6pPr>
            <a:lvl7pPr marL="2971800" indent="-228600" defTabSz="931863" eaLnBrk="0" fontAlgn="base" hangingPunct="0">
              <a:spcBef>
                <a:spcPct val="30000"/>
              </a:spcBef>
              <a:spcAft>
                <a:spcPct val="0"/>
              </a:spcAft>
              <a:defRPr sz="1200">
                <a:solidFill>
                  <a:schemeClr val="tx1"/>
                </a:solidFill>
                <a:latin typeface="Calibri" panose="020F0502020204030204" pitchFamily="34" charset="0"/>
              </a:defRPr>
            </a:lvl7pPr>
            <a:lvl8pPr marL="3429000" indent="-228600" defTabSz="931863" eaLnBrk="0" fontAlgn="base" hangingPunct="0">
              <a:spcBef>
                <a:spcPct val="30000"/>
              </a:spcBef>
              <a:spcAft>
                <a:spcPct val="0"/>
              </a:spcAft>
              <a:defRPr sz="1200">
                <a:solidFill>
                  <a:schemeClr val="tx1"/>
                </a:solidFill>
                <a:latin typeface="Calibri" panose="020F0502020204030204" pitchFamily="34" charset="0"/>
              </a:defRPr>
            </a:lvl8pPr>
            <a:lvl9pPr marL="3886200" indent="-228600" defTabSz="931863" eaLnBrk="0" fontAlgn="base" hangingPunct="0">
              <a:spcBef>
                <a:spcPct val="30000"/>
              </a:spcBef>
              <a:spcAft>
                <a:spcPct val="0"/>
              </a:spcAft>
              <a:defRPr sz="1200">
                <a:solidFill>
                  <a:schemeClr val="tx1"/>
                </a:solidFill>
                <a:latin typeface="Calibri" panose="020F0502020204030204" pitchFamily="34" charset="0"/>
              </a:defRPr>
            </a:lvl9pPr>
          </a:lstStyle>
          <a:p>
            <a:pPr eaLnBrk="1" hangingPunct="1">
              <a:spcBef>
                <a:spcPct val="0"/>
              </a:spcBef>
            </a:pPr>
            <a:r>
              <a:rPr lang="en-US" altLang="en-US" sz="1300">
                <a:latin typeface="Times New Roman" panose="02020603050405020304" pitchFamily="18" charset="0"/>
              </a:rPr>
              <a:t>Introduction to files in Pascal</a:t>
            </a:r>
          </a:p>
        </p:txBody>
      </p:sp>
      <p:sp>
        <p:nvSpPr>
          <p:cNvPr id="36867" name="Rectangle 7"/>
          <p:cNvSpPr txBox="1">
            <a:spLocks noGrp="1" noChangeArrowheads="1"/>
          </p:cNvSpPr>
          <p:nvPr/>
        </p:nvSpPr>
        <p:spPr bwMode="auto">
          <a:xfrm>
            <a:off x="3886200" y="8688388"/>
            <a:ext cx="2971800" cy="4556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1430" tIns="45715" rIns="91430" bIns="45715" anchor="b"/>
          <a:lstStyle>
            <a:lvl1pPr defTabSz="931863" eaLnBrk="0" hangingPunct="0">
              <a:spcBef>
                <a:spcPct val="30000"/>
              </a:spcBef>
              <a:defRPr sz="1200">
                <a:solidFill>
                  <a:schemeClr val="tx1"/>
                </a:solidFill>
                <a:latin typeface="Calibri" panose="020F0502020204030204" pitchFamily="34" charset="0"/>
              </a:defRPr>
            </a:lvl1pPr>
            <a:lvl2pPr marL="742950" indent="-285750" defTabSz="931863" eaLnBrk="0" hangingPunct="0">
              <a:spcBef>
                <a:spcPct val="30000"/>
              </a:spcBef>
              <a:defRPr sz="1200">
                <a:solidFill>
                  <a:schemeClr val="tx1"/>
                </a:solidFill>
                <a:latin typeface="Calibri" panose="020F0502020204030204" pitchFamily="34" charset="0"/>
              </a:defRPr>
            </a:lvl2pPr>
            <a:lvl3pPr marL="1143000" indent="-228600" defTabSz="931863" eaLnBrk="0" hangingPunct="0">
              <a:spcBef>
                <a:spcPct val="30000"/>
              </a:spcBef>
              <a:defRPr sz="1200">
                <a:solidFill>
                  <a:schemeClr val="tx1"/>
                </a:solidFill>
                <a:latin typeface="Calibri" panose="020F0502020204030204" pitchFamily="34" charset="0"/>
              </a:defRPr>
            </a:lvl3pPr>
            <a:lvl4pPr marL="1600200" indent="-228600" defTabSz="931863" eaLnBrk="0" hangingPunct="0">
              <a:spcBef>
                <a:spcPct val="30000"/>
              </a:spcBef>
              <a:defRPr sz="1200">
                <a:solidFill>
                  <a:schemeClr val="tx1"/>
                </a:solidFill>
                <a:latin typeface="Calibri" panose="020F0502020204030204" pitchFamily="34" charset="0"/>
              </a:defRPr>
            </a:lvl4pPr>
            <a:lvl5pPr marL="2057400" indent="-228600" defTabSz="931863" eaLnBrk="0" hangingPunct="0">
              <a:spcBef>
                <a:spcPct val="30000"/>
              </a:spcBef>
              <a:defRPr sz="1200">
                <a:solidFill>
                  <a:schemeClr val="tx1"/>
                </a:solidFill>
                <a:latin typeface="Calibri" panose="020F0502020204030204" pitchFamily="34" charset="0"/>
              </a:defRPr>
            </a:lvl5pPr>
            <a:lvl6pPr marL="2514600" indent="-228600" defTabSz="931863" eaLnBrk="0" fontAlgn="base" hangingPunct="0">
              <a:spcBef>
                <a:spcPct val="30000"/>
              </a:spcBef>
              <a:spcAft>
                <a:spcPct val="0"/>
              </a:spcAft>
              <a:defRPr sz="1200">
                <a:solidFill>
                  <a:schemeClr val="tx1"/>
                </a:solidFill>
                <a:latin typeface="Calibri" panose="020F0502020204030204" pitchFamily="34" charset="0"/>
              </a:defRPr>
            </a:lvl6pPr>
            <a:lvl7pPr marL="2971800" indent="-228600" defTabSz="931863" eaLnBrk="0" fontAlgn="base" hangingPunct="0">
              <a:spcBef>
                <a:spcPct val="30000"/>
              </a:spcBef>
              <a:spcAft>
                <a:spcPct val="0"/>
              </a:spcAft>
              <a:defRPr sz="1200">
                <a:solidFill>
                  <a:schemeClr val="tx1"/>
                </a:solidFill>
                <a:latin typeface="Calibri" panose="020F0502020204030204" pitchFamily="34" charset="0"/>
              </a:defRPr>
            </a:lvl7pPr>
            <a:lvl8pPr marL="3429000" indent="-228600" defTabSz="931863" eaLnBrk="0" fontAlgn="base" hangingPunct="0">
              <a:spcBef>
                <a:spcPct val="30000"/>
              </a:spcBef>
              <a:spcAft>
                <a:spcPct val="0"/>
              </a:spcAft>
              <a:defRPr sz="1200">
                <a:solidFill>
                  <a:schemeClr val="tx1"/>
                </a:solidFill>
                <a:latin typeface="Calibri" panose="020F0502020204030204" pitchFamily="34" charset="0"/>
              </a:defRPr>
            </a:lvl8pPr>
            <a:lvl9pPr marL="3886200" indent="-228600" defTabSz="931863" eaLnBrk="0" fontAlgn="base" hangingPunct="0">
              <a:spcBef>
                <a:spcPct val="30000"/>
              </a:spcBef>
              <a:spcAft>
                <a:spcPct val="0"/>
              </a:spcAft>
              <a:defRPr sz="1200">
                <a:solidFill>
                  <a:schemeClr val="tx1"/>
                </a:solidFill>
                <a:latin typeface="Calibri" panose="020F0502020204030204" pitchFamily="34" charset="0"/>
              </a:defRPr>
            </a:lvl9pPr>
          </a:lstStyle>
          <a:p>
            <a:pPr algn="r" eaLnBrk="1" hangingPunct="1">
              <a:spcBef>
                <a:spcPct val="0"/>
              </a:spcBef>
            </a:pPr>
            <a:fld id="{781A3246-10C0-4941-9DE3-370CA199DCAA}" type="slidenum">
              <a:rPr lang="en-US" altLang="en-US" sz="1300">
                <a:latin typeface="Times New Roman" panose="02020603050405020304" pitchFamily="18" charset="0"/>
              </a:rPr>
              <a:pPr algn="r" eaLnBrk="1" hangingPunct="1">
                <a:spcBef>
                  <a:spcPct val="0"/>
                </a:spcBef>
              </a:pPr>
              <a:t>1</a:t>
            </a:fld>
            <a:endParaRPr lang="en-US" altLang="en-US" sz="1300">
              <a:latin typeface="Times New Roman" panose="02020603050405020304" pitchFamily="18" charset="0"/>
            </a:endParaRPr>
          </a:p>
        </p:txBody>
      </p:sp>
      <p:sp>
        <p:nvSpPr>
          <p:cNvPr id="36868" name="Rectangle 2"/>
          <p:cNvSpPr>
            <a:spLocks noGrp="1" noRot="1" noChangeAspect="1" noChangeArrowheads="1" noTextEdit="1"/>
          </p:cNvSpPr>
          <p:nvPr>
            <p:ph type="sldImg"/>
          </p:nvPr>
        </p:nvSpPr>
        <p:spPr bwMode="auto">
          <a:xfrm>
            <a:off x="1143000" y="687388"/>
            <a:ext cx="4572000" cy="3429000"/>
          </a:xfrm>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36869" name="Rectangle 3"/>
          <p:cNvSpPr>
            <a:spLocks noGrp="1" noChangeArrowheads="1"/>
          </p:cNvSpPr>
          <p:nvPr>
            <p:ph type="body" idx="1"/>
          </p:nvPr>
        </p:nvSpPr>
        <p:spPr bwMode="auto">
          <a:xfrm>
            <a:off x="912813" y="4343400"/>
            <a:ext cx="5032375" cy="4113213"/>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30" tIns="45715" rIns="91430" bIns="45715" numCol="1" anchor="t" anchorCtr="0" compatLnSpc="1">
            <a:prstTxWarp prst="textNoShape">
              <a:avLst/>
            </a:prstTxWarp>
          </a:bodyPr>
          <a:lstStyle/>
          <a:p>
            <a:pPr defTabSz="896938" eaLnBrk="1" hangingPunct="1"/>
            <a:endParaRPr lang="en-CA" altLang="en-US" smtClean="0"/>
          </a:p>
        </p:txBody>
      </p:sp>
    </p:spTree>
    <p:extLst>
      <p:ext uri="{BB962C8B-B14F-4D97-AF65-F5344CB8AC3E}">
        <p14:creationId xmlns:p14="http://schemas.microsoft.com/office/powerpoint/2010/main" val="2208106972"/>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7890" name="Rectangle 6"/>
          <p:cNvSpPr txBox="1">
            <a:spLocks noGrp="1" noChangeArrowheads="1"/>
          </p:cNvSpPr>
          <p:nvPr/>
        </p:nvSpPr>
        <p:spPr bwMode="auto">
          <a:xfrm>
            <a:off x="0" y="8688388"/>
            <a:ext cx="2971800" cy="4556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1430" tIns="45715" rIns="91430" bIns="45715" anchor="b"/>
          <a:lstStyle>
            <a:lvl1pPr defTabSz="931863" eaLnBrk="0" hangingPunct="0">
              <a:spcBef>
                <a:spcPct val="30000"/>
              </a:spcBef>
              <a:defRPr sz="1200">
                <a:solidFill>
                  <a:schemeClr val="tx1"/>
                </a:solidFill>
                <a:latin typeface="Calibri" panose="020F0502020204030204" pitchFamily="34" charset="0"/>
              </a:defRPr>
            </a:lvl1pPr>
            <a:lvl2pPr marL="742950" indent="-285750" defTabSz="931863" eaLnBrk="0" hangingPunct="0">
              <a:spcBef>
                <a:spcPct val="30000"/>
              </a:spcBef>
              <a:defRPr sz="1200">
                <a:solidFill>
                  <a:schemeClr val="tx1"/>
                </a:solidFill>
                <a:latin typeface="Calibri" panose="020F0502020204030204" pitchFamily="34" charset="0"/>
              </a:defRPr>
            </a:lvl2pPr>
            <a:lvl3pPr marL="1143000" indent="-228600" defTabSz="931863" eaLnBrk="0" hangingPunct="0">
              <a:spcBef>
                <a:spcPct val="30000"/>
              </a:spcBef>
              <a:defRPr sz="1200">
                <a:solidFill>
                  <a:schemeClr val="tx1"/>
                </a:solidFill>
                <a:latin typeface="Calibri" panose="020F0502020204030204" pitchFamily="34" charset="0"/>
              </a:defRPr>
            </a:lvl3pPr>
            <a:lvl4pPr marL="1600200" indent="-228600" defTabSz="931863" eaLnBrk="0" hangingPunct="0">
              <a:spcBef>
                <a:spcPct val="30000"/>
              </a:spcBef>
              <a:defRPr sz="1200">
                <a:solidFill>
                  <a:schemeClr val="tx1"/>
                </a:solidFill>
                <a:latin typeface="Calibri" panose="020F0502020204030204" pitchFamily="34" charset="0"/>
              </a:defRPr>
            </a:lvl4pPr>
            <a:lvl5pPr marL="2057400" indent="-228600" defTabSz="931863" eaLnBrk="0" hangingPunct="0">
              <a:spcBef>
                <a:spcPct val="30000"/>
              </a:spcBef>
              <a:defRPr sz="1200">
                <a:solidFill>
                  <a:schemeClr val="tx1"/>
                </a:solidFill>
                <a:latin typeface="Calibri" panose="020F0502020204030204" pitchFamily="34" charset="0"/>
              </a:defRPr>
            </a:lvl5pPr>
            <a:lvl6pPr marL="2514600" indent="-228600" defTabSz="931863" eaLnBrk="0" fontAlgn="base" hangingPunct="0">
              <a:spcBef>
                <a:spcPct val="30000"/>
              </a:spcBef>
              <a:spcAft>
                <a:spcPct val="0"/>
              </a:spcAft>
              <a:defRPr sz="1200">
                <a:solidFill>
                  <a:schemeClr val="tx1"/>
                </a:solidFill>
                <a:latin typeface="Calibri" panose="020F0502020204030204" pitchFamily="34" charset="0"/>
              </a:defRPr>
            </a:lvl6pPr>
            <a:lvl7pPr marL="2971800" indent="-228600" defTabSz="931863" eaLnBrk="0" fontAlgn="base" hangingPunct="0">
              <a:spcBef>
                <a:spcPct val="30000"/>
              </a:spcBef>
              <a:spcAft>
                <a:spcPct val="0"/>
              </a:spcAft>
              <a:defRPr sz="1200">
                <a:solidFill>
                  <a:schemeClr val="tx1"/>
                </a:solidFill>
                <a:latin typeface="Calibri" panose="020F0502020204030204" pitchFamily="34" charset="0"/>
              </a:defRPr>
            </a:lvl7pPr>
            <a:lvl8pPr marL="3429000" indent="-228600" defTabSz="931863" eaLnBrk="0" fontAlgn="base" hangingPunct="0">
              <a:spcBef>
                <a:spcPct val="30000"/>
              </a:spcBef>
              <a:spcAft>
                <a:spcPct val="0"/>
              </a:spcAft>
              <a:defRPr sz="1200">
                <a:solidFill>
                  <a:schemeClr val="tx1"/>
                </a:solidFill>
                <a:latin typeface="Calibri" panose="020F0502020204030204" pitchFamily="34" charset="0"/>
              </a:defRPr>
            </a:lvl8pPr>
            <a:lvl9pPr marL="3886200" indent="-228600" defTabSz="931863" eaLnBrk="0" fontAlgn="base" hangingPunct="0">
              <a:spcBef>
                <a:spcPct val="30000"/>
              </a:spcBef>
              <a:spcAft>
                <a:spcPct val="0"/>
              </a:spcAft>
              <a:defRPr sz="1200">
                <a:solidFill>
                  <a:schemeClr val="tx1"/>
                </a:solidFill>
                <a:latin typeface="Calibri" panose="020F0502020204030204" pitchFamily="34" charset="0"/>
              </a:defRPr>
            </a:lvl9pPr>
          </a:lstStyle>
          <a:p>
            <a:pPr eaLnBrk="1" hangingPunct="1">
              <a:spcBef>
                <a:spcPct val="0"/>
              </a:spcBef>
            </a:pPr>
            <a:r>
              <a:rPr lang="en-US" altLang="en-US" sz="1300">
                <a:latin typeface="Times New Roman" panose="02020603050405020304" pitchFamily="18" charset="0"/>
              </a:rPr>
              <a:t>Introduction to files in Pascal</a:t>
            </a:r>
          </a:p>
        </p:txBody>
      </p:sp>
      <p:sp>
        <p:nvSpPr>
          <p:cNvPr id="37891" name="Rectangle 7"/>
          <p:cNvSpPr txBox="1">
            <a:spLocks noGrp="1" noChangeArrowheads="1"/>
          </p:cNvSpPr>
          <p:nvPr/>
        </p:nvSpPr>
        <p:spPr bwMode="auto">
          <a:xfrm>
            <a:off x="3886200" y="8688388"/>
            <a:ext cx="2971800" cy="4556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1430" tIns="45715" rIns="91430" bIns="45715" anchor="b"/>
          <a:lstStyle>
            <a:lvl1pPr defTabSz="931863" eaLnBrk="0" hangingPunct="0">
              <a:spcBef>
                <a:spcPct val="30000"/>
              </a:spcBef>
              <a:defRPr sz="1200">
                <a:solidFill>
                  <a:schemeClr val="tx1"/>
                </a:solidFill>
                <a:latin typeface="Calibri" panose="020F0502020204030204" pitchFamily="34" charset="0"/>
              </a:defRPr>
            </a:lvl1pPr>
            <a:lvl2pPr marL="742950" indent="-285750" defTabSz="931863" eaLnBrk="0" hangingPunct="0">
              <a:spcBef>
                <a:spcPct val="30000"/>
              </a:spcBef>
              <a:defRPr sz="1200">
                <a:solidFill>
                  <a:schemeClr val="tx1"/>
                </a:solidFill>
                <a:latin typeface="Calibri" panose="020F0502020204030204" pitchFamily="34" charset="0"/>
              </a:defRPr>
            </a:lvl2pPr>
            <a:lvl3pPr marL="1143000" indent="-228600" defTabSz="931863" eaLnBrk="0" hangingPunct="0">
              <a:spcBef>
                <a:spcPct val="30000"/>
              </a:spcBef>
              <a:defRPr sz="1200">
                <a:solidFill>
                  <a:schemeClr val="tx1"/>
                </a:solidFill>
                <a:latin typeface="Calibri" panose="020F0502020204030204" pitchFamily="34" charset="0"/>
              </a:defRPr>
            </a:lvl3pPr>
            <a:lvl4pPr marL="1600200" indent="-228600" defTabSz="931863" eaLnBrk="0" hangingPunct="0">
              <a:spcBef>
                <a:spcPct val="30000"/>
              </a:spcBef>
              <a:defRPr sz="1200">
                <a:solidFill>
                  <a:schemeClr val="tx1"/>
                </a:solidFill>
                <a:latin typeface="Calibri" panose="020F0502020204030204" pitchFamily="34" charset="0"/>
              </a:defRPr>
            </a:lvl4pPr>
            <a:lvl5pPr marL="2057400" indent="-228600" defTabSz="931863" eaLnBrk="0" hangingPunct="0">
              <a:spcBef>
                <a:spcPct val="30000"/>
              </a:spcBef>
              <a:defRPr sz="1200">
                <a:solidFill>
                  <a:schemeClr val="tx1"/>
                </a:solidFill>
                <a:latin typeface="Calibri" panose="020F0502020204030204" pitchFamily="34" charset="0"/>
              </a:defRPr>
            </a:lvl5pPr>
            <a:lvl6pPr marL="2514600" indent="-228600" defTabSz="931863" eaLnBrk="0" fontAlgn="base" hangingPunct="0">
              <a:spcBef>
                <a:spcPct val="30000"/>
              </a:spcBef>
              <a:spcAft>
                <a:spcPct val="0"/>
              </a:spcAft>
              <a:defRPr sz="1200">
                <a:solidFill>
                  <a:schemeClr val="tx1"/>
                </a:solidFill>
                <a:latin typeface="Calibri" panose="020F0502020204030204" pitchFamily="34" charset="0"/>
              </a:defRPr>
            </a:lvl6pPr>
            <a:lvl7pPr marL="2971800" indent="-228600" defTabSz="931863" eaLnBrk="0" fontAlgn="base" hangingPunct="0">
              <a:spcBef>
                <a:spcPct val="30000"/>
              </a:spcBef>
              <a:spcAft>
                <a:spcPct val="0"/>
              </a:spcAft>
              <a:defRPr sz="1200">
                <a:solidFill>
                  <a:schemeClr val="tx1"/>
                </a:solidFill>
                <a:latin typeface="Calibri" panose="020F0502020204030204" pitchFamily="34" charset="0"/>
              </a:defRPr>
            </a:lvl7pPr>
            <a:lvl8pPr marL="3429000" indent="-228600" defTabSz="931863" eaLnBrk="0" fontAlgn="base" hangingPunct="0">
              <a:spcBef>
                <a:spcPct val="30000"/>
              </a:spcBef>
              <a:spcAft>
                <a:spcPct val="0"/>
              </a:spcAft>
              <a:defRPr sz="1200">
                <a:solidFill>
                  <a:schemeClr val="tx1"/>
                </a:solidFill>
                <a:latin typeface="Calibri" panose="020F0502020204030204" pitchFamily="34" charset="0"/>
              </a:defRPr>
            </a:lvl8pPr>
            <a:lvl9pPr marL="3886200" indent="-228600" defTabSz="931863" eaLnBrk="0" fontAlgn="base" hangingPunct="0">
              <a:spcBef>
                <a:spcPct val="30000"/>
              </a:spcBef>
              <a:spcAft>
                <a:spcPct val="0"/>
              </a:spcAft>
              <a:defRPr sz="1200">
                <a:solidFill>
                  <a:schemeClr val="tx1"/>
                </a:solidFill>
                <a:latin typeface="Calibri" panose="020F0502020204030204" pitchFamily="34" charset="0"/>
              </a:defRPr>
            </a:lvl9pPr>
          </a:lstStyle>
          <a:p>
            <a:pPr algn="r" eaLnBrk="1" hangingPunct="1">
              <a:spcBef>
                <a:spcPct val="0"/>
              </a:spcBef>
            </a:pPr>
            <a:fld id="{C09A49B8-53C2-46AC-AD7D-78A101BC3029}" type="slidenum">
              <a:rPr lang="en-US" altLang="en-US" sz="1300">
                <a:latin typeface="Times New Roman" panose="02020603050405020304" pitchFamily="18" charset="0"/>
              </a:rPr>
              <a:pPr algn="r" eaLnBrk="1" hangingPunct="1">
                <a:spcBef>
                  <a:spcPct val="0"/>
                </a:spcBef>
              </a:pPr>
              <a:t>2</a:t>
            </a:fld>
            <a:endParaRPr lang="en-US" altLang="en-US" sz="1300">
              <a:latin typeface="Times New Roman" panose="02020603050405020304" pitchFamily="18" charset="0"/>
            </a:endParaRPr>
          </a:p>
        </p:txBody>
      </p:sp>
      <p:sp>
        <p:nvSpPr>
          <p:cNvPr id="37892" name="Rectangle 2"/>
          <p:cNvSpPr>
            <a:spLocks noGrp="1" noRot="1" noChangeAspect="1" noChangeArrowheads="1" noTextEdit="1"/>
          </p:cNvSpPr>
          <p:nvPr>
            <p:ph type="sldImg"/>
          </p:nvPr>
        </p:nvSpPr>
        <p:spPr bwMode="auto">
          <a:xfrm>
            <a:off x="1143000" y="687388"/>
            <a:ext cx="4572000" cy="3429000"/>
          </a:xfrm>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37893" name="Rectangle 3"/>
          <p:cNvSpPr>
            <a:spLocks noGrp="1" noChangeArrowheads="1"/>
          </p:cNvSpPr>
          <p:nvPr>
            <p:ph type="body" idx="1"/>
          </p:nvPr>
        </p:nvSpPr>
        <p:spPr bwMode="auto">
          <a:xfrm>
            <a:off x="912813" y="4343400"/>
            <a:ext cx="5032375" cy="4113213"/>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30" tIns="45715" rIns="91430" bIns="45715" numCol="1" anchor="t" anchorCtr="0" compatLnSpc="1">
            <a:prstTxWarp prst="textNoShape">
              <a:avLst/>
            </a:prstTxWarp>
          </a:bodyPr>
          <a:lstStyle/>
          <a:p>
            <a:pPr defTabSz="896938" eaLnBrk="1" hangingPunct="1"/>
            <a:endParaRPr lang="en-CA" altLang="en-US" smtClean="0"/>
          </a:p>
        </p:txBody>
      </p:sp>
    </p:spTree>
    <p:extLst>
      <p:ext uri="{BB962C8B-B14F-4D97-AF65-F5344CB8AC3E}">
        <p14:creationId xmlns:p14="http://schemas.microsoft.com/office/powerpoint/2010/main" val="4080935754"/>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9938" name="Rectangle 6"/>
          <p:cNvSpPr txBox="1">
            <a:spLocks noGrp="1" noChangeArrowheads="1"/>
          </p:cNvSpPr>
          <p:nvPr/>
        </p:nvSpPr>
        <p:spPr bwMode="auto">
          <a:xfrm>
            <a:off x="0" y="8688388"/>
            <a:ext cx="2971800" cy="4556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1430" tIns="45715" rIns="91430" bIns="45715" anchor="b"/>
          <a:lstStyle>
            <a:lvl1pPr defTabSz="931863" eaLnBrk="0" hangingPunct="0">
              <a:spcBef>
                <a:spcPct val="30000"/>
              </a:spcBef>
              <a:defRPr sz="1200">
                <a:solidFill>
                  <a:schemeClr val="tx1"/>
                </a:solidFill>
                <a:latin typeface="Calibri" panose="020F0502020204030204" pitchFamily="34" charset="0"/>
              </a:defRPr>
            </a:lvl1pPr>
            <a:lvl2pPr marL="742950" indent="-285750" defTabSz="931863" eaLnBrk="0" hangingPunct="0">
              <a:spcBef>
                <a:spcPct val="30000"/>
              </a:spcBef>
              <a:defRPr sz="1200">
                <a:solidFill>
                  <a:schemeClr val="tx1"/>
                </a:solidFill>
                <a:latin typeface="Calibri" panose="020F0502020204030204" pitchFamily="34" charset="0"/>
              </a:defRPr>
            </a:lvl2pPr>
            <a:lvl3pPr marL="1143000" indent="-228600" defTabSz="931863" eaLnBrk="0" hangingPunct="0">
              <a:spcBef>
                <a:spcPct val="30000"/>
              </a:spcBef>
              <a:defRPr sz="1200">
                <a:solidFill>
                  <a:schemeClr val="tx1"/>
                </a:solidFill>
                <a:latin typeface="Calibri" panose="020F0502020204030204" pitchFamily="34" charset="0"/>
              </a:defRPr>
            </a:lvl3pPr>
            <a:lvl4pPr marL="1600200" indent="-228600" defTabSz="931863" eaLnBrk="0" hangingPunct="0">
              <a:spcBef>
                <a:spcPct val="30000"/>
              </a:spcBef>
              <a:defRPr sz="1200">
                <a:solidFill>
                  <a:schemeClr val="tx1"/>
                </a:solidFill>
                <a:latin typeface="Calibri" panose="020F0502020204030204" pitchFamily="34" charset="0"/>
              </a:defRPr>
            </a:lvl4pPr>
            <a:lvl5pPr marL="2057400" indent="-228600" defTabSz="931863" eaLnBrk="0" hangingPunct="0">
              <a:spcBef>
                <a:spcPct val="30000"/>
              </a:spcBef>
              <a:defRPr sz="1200">
                <a:solidFill>
                  <a:schemeClr val="tx1"/>
                </a:solidFill>
                <a:latin typeface="Calibri" panose="020F0502020204030204" pitchFamily="34" charset="0"/>
              </a:defRPr>
            </a:lvl5pPr>
            <a:lvl6pPr marL="2514600" indent="-228600" defTabSz="931863" eaLnBrk="0" fontAlgn="base" hangingPunct="0">
              <a:spcBef>
                <a:spcPct val="30000"/>
              </a:spcBef>
              <a:spcAft>
                <a:spcPct val="0"/>
              </a:spcAft>
              <a:defRPr sz="1200">
                <a:solidFill>
                  <a:schemeClr val="tx1"/>
                </a:solidFill>
                <a:latin typeface="Calibri" panose="020F0502020204030204" pitchFamily="34" charset="0"/>
              </a:defRPr>
            </a:lvl6pPr>
            <a:lvl7pPr marL="2971800" indent="-228600" defTabSz="931863" eaLnBrk="0" fontAlgn="base" hangingPunct="0">
              <a:spcBef>
                <a:spcPct val="30000"/>
              </a:spcBef>
              <a:spcAft>
                <a:spcPct val="0"/>
              </a:spcAft>
              <a:defRPr sz="1200">
                <a:solidFill>
                  <a:schemeClr val="tx1"/>
                </a:solidFill>
                <a:latin typeface="Calibri" panose="020F0502020204030204" pitchFamily="34" charset="0"/>
              </a:defRPr>
            </a:lvl7pPr>
            <a:lvl8pPr marL="3429000" indent="-228600" defTabSz="931863" eaLnBrk="0" fontAlgn="base" hangingPunct="0">
              <a:spcBef>
                <a:spcPct val="30000"/>
              </a:spcBef>
              <a:spcAft>
                <a:spcPct val="0"/>
              </a:spcAft>
              <a:defRPr sz="1200">
                <a:solidFill>
                  <a:schemeClr val="tx1"/>
                </a:solidFill>
                <a:latin typeface="Calibri" panose="020F0502020204030204" pitchFamily="34" charset="0"/>
              </a:defRPr>
            </a:lvl8pPr>
            <a:lvl9pPr marL="3886200" indent="-228600" defTabSz="931863" eaLnBrk="0" fontAlgn="base" hangingPunct="0">
              <a:spcBef>
                <a:spcPct val="30000"/>
              </a:spcBef>
              <a:spcAft>
                <a:spcPct val="0"/>
              </a:spcAft>
              <a:defRPr sz="1200">
                <a:solidFill>
                  <a:schemeClr val="tx1"/>
                </a:solidFill>
                <a:latin typeface="Calibri" panose="020F0502020204030204" pitchFamily="34" charset="0"/>
              </a:defRPr>
            </a:lvl9pPr>
          </a:lstStyle>
          <a:p>
            <a:pPr eaLnBrk="1" hangingPunct="1">
              <a:spcBef>
                <a:spcPct val="0"/>
              </a:spcBef>
            </a:pPr>
            <a:r>
              <a:rPr lang="en-US" altLang="en-US" sz="1300">
                <a:latin typeface="Times New Roman" panose="02020603050405020304" pitchFamily="18" charset="0"/>
              </a:rPr>
              <a:t>Introduction to files in Pascal</a:t>
            </a:r>
          </a:p>
        </p:txBody>
      </p:sp>
      <p:sp>
        <p:nvSpPr>
          <p:cNvPr id="39939" name="Rectangle 7"/>
          <p:cNvSpPr txBox="1">
            <a:spLocks noGrp="1" noChangeArrowheads="1"/>
          </p:cNvSpPr>
          <p:nvPr/>
        </p:nvSpPr>
        <p:spPr bwMode="auto">
          <a:xfrm>
            <a:off x="3886200" y="8688388"/>
            <a:ext cx="2971800" cy="4556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1430" tIns="45715" rIns="91430" bIns="45715" anchor="b"/>
          <a:lstStyle>
            <a:lvl1pPr defTabSz="931863" eaLnBrk="0" hangingPunct="0">
              <a:spcBef>
                <a:spcPct val="30000"/>
              </a:spcBef>
              <a:defRPr sz="1200">
                <a:solidFill>
                  <a:schemeClr val="tx1"/>
                </a:solidFill>
                <a:latin typeface="Calibri" panose="020F0502020204030204" pitchFamily="34" charset="0"/>
              </a:defRPr>
            </a:lvl1pPr>
            <a:lvl2pPr marL="742950" indent="-285750" defTabSz="931863" eaLnBrk="0" hangingPunct="0">
              <a:spcBef>
                <a:spcPct val="30000"/>
              </a:spcBef>
              <a:defRPr sz="1200">
                <a:solidFill>
                  <a:schemeClr val="tx1"/>
                </a:solidFill>
                <a:latin typeface="Calibri" panose="020F0502020204030204" pitchFamily="34" charset="0"/>
              </a:defRPr>
            </a:lvl2pPr>
            <a:lvl3pPr marL="1143000" indent="-228600" defTabSz="931863" eaLnBrk="0" hangingPunct="0">
              <a:spcBef>
                <a:spcPct val="30000"/>
              </a:spcBef>
              <a:defRPr sz="1200">
                <a:solidFill>
                  <a:schemeClr val="tx1"/>
                </a:solidFill>
                <a:latin typeface="Calibri" panose="020F0502020204030204" pitchFamily="34" charset="0"/>
              </a:defRPr>
            </a:lvl3pPr>
            <a:lvl4pPr marL="1600200" indent="-228600" defTabSz="931863" eaLnBrk="0" hangingPunct="0">
              <a:spcBef>
                <a:spcPct val="30000"/>
              </a:spcBef>
              <a:defRPr sz="1200">
                <a:solidFill>
                  <a:schemeClr val="tx1"/>
                </a:solidFill>
                <a:latin typeface="Calibri" panose="020F0502020204030204" pitchFamily="34" charset="0"/>
              </a:defRPr>
            </a:lvl4pPr>
            <a:lvl5pPr marL="2057400" indent="-228600" defTabSz="931863" eaLnBrk="0" hangingPunct="0">
              <a:spcBef>
                <a:spcPct val="30000"/>
              </a:spcBef>
              <a:defRPr sz="1200">
                <a:solidFill>
                  <a:schemeClr val="tx1"/>
                </a:solidFill>
                <a:latin typeface="Calibri" panose="020F0502020204030204" pitchFamily="34" charset="0"/>
              </a:defRPr>
            </a:lvl5pPr>
            <a:lvl6pPr marL="2514600" indent="-228600" defTabSz="931863" eaLnBrk="0" fontAlgn="base" hangingPunct="0">
              <a:spcBef>
                <a:spcPct val="30000"/>
              </a:spcBef>
              <a:spcAft>
                <a:spcPct val="0"/>
              </a:spcAft>
              <a:defRPr sz="1200">
                <a:solidFill>
                  <a:schemeClr val="tx1"/>
                </a:solidFill>
                <a:latin typeface="Calibri" panose="020F0502020204030204" pitchFamily="34" charset="0"/>
              </a:defRPr>
            </a:lvl6pPr>
            <a:lvl7pPr marL="2971800" indent="-228600" defTabSz="931863" eaLnBrk="0" fontAlgn="base" hangingPunct="0">
              <a:spcBef>
                <a:spcPct val="30000"/>
              </a:spcBef>
              <a:spcAft>
                <a:spcPct val="0"/>
              </a:spcAft>
              <a:defRPr sz="1200">
                <a:solidFill>
                  <a:schemeClr val="tx1"/>
                </a:solidFill>
                <a:latin typeface="Calibri" panose="020F0502020204030204" pitchFamily="34" charset="0"/>
              </a:defRPr>
            </a:lvl7pPr>
            <a:lvl8pPr marL="3429000" indent="-228600" defTabSz="931863" eaLnBrk="0" fontAlgn="base" hangingPunct="0">
              <a:spcBef>
                <a:spcPct val="30000"/>
              </a:spcBef>
              <a:spcAft>
                <a:spcPct val="0"/>
              </a:spcAft>
              <a:defRPr sz="1200">
                <a:solidFill>
                  <a:schemeClr val="tx1"/>
                </a:solidFill>
                <a:latin typeface="Calibri" panose="020F0502020204030204" pitchFamily="34" charset="0"/>
              </a:defRPr>
            </a:lvl8pPr>
            <a:lvl9pPr marL="3886200" indent="-228600" defTabSz="931863" eaLnBrk="0" fontAlgn="base" hangingPunct="0">
              <a:spcBef>
                <a:spcPct val="30000"/>
              </a:spcBef>
              <a:spcAft>
                <a:spcPct val="0"/>
              </a:spcAft>
              <a:defRPr sz="1200">
                <a:solidFill>
                  <a:schemeClr val="tx1"/>
                </a:solidFill>
                <a:latin typeface="Calibri" panose="020F0502020204030204" pitchFamily="34" charset="0"/>
              </a:defRPr>
            </a:lvl9pPr>
          </a:lstStyle>
          <a:p>
            <a:pPr algn="r" eaLnBrk="1" hangingPunct="1">
              <a:spcBef>
                <a:spcPct val="0"/>
              </a:spcBef>
            </a:pPr>
            <a:fld id="{53DA0B7A-0F71-404C-9334-5D551165FFCE}" type="slidenum">
              <a:rPr lang="en-US" altLang="en-US" sz="1300">
                <a:latin typeface="Times New Roman" panose="02020603050405020304" pitchFamily="18" charset="0"/>
              </a:rPr>
              <a:pPr algn="r" eaLnBrk="1" hangingPunct="1">
                <a:spcBef>
                  <a:spcPct val="0"/>
                </a:spcBef>
              </a:pPr>
              <a:t>4</a:t>
            </a:fld>
            <a:endParaRPr lang="en-US" altLang="en-US" sz="1300">
              <a:latin typeface="Times New Roman" panose="02020603050405020304" pitchFamily="18" charset="0"/>
            </a:endParaRPr>
          </a:p>
        </p:txBody>
      </p:sp>
      <p:sp>
        <p:nvSpPr>
          <p:cNvPr id="39940" name="Rectangle 2"/>
          <p:cNvSpPr>
            <a:spLocks noGrp="1" noRot="1" noChangeAspect="1" noChangeArrowheads="1" noTextEdit="1"/>
          </p:cNvSpPr>
          <p:nvPr>
            <p:ph type="sldImg"/>
          </p:nvPr>
        </p:nvSpPr>
        <p:spPr bwMode="auto">
          <a:xfrm>
            <a:off x="1143000" y="687388"/>
            <a:ext cx="4572000" cy="3429000"/>
          </a:xfrm>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39941" name="Rectangle 3"/>
          <p:cNvSpPr>
            <a:spLocks noGrp="1" noChangeArrowheads="1"/>
          </p:cNvSpPr>
          <p:nvPr>
            <p:ph type="body" idx="1"/>
          </p:nvPr>
        </p:nvSpPr>
        <p:spPr bwMode="auto">
          <a:xfrm>
            <a:off x="912813" y="4343400"/>
            <a:ext cx="5032375" cy="4113213"/>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30" tIns="45715" rIns="91430" bIns="45715" numCol="1" anchor="t" anchorCtr="0" compatLnSpc="1">
            <a:prstTxWarp prst="textNoShape">
              <a:avLst/>
            </a:prstTxWarp>
          </a:bodyPr>
          <a:lstStyle/>
          <a:p>
            <a:pPr defTabSz="896938" eaLnBrk="1" hangingPunct="1"/>
            <a:endParaRPr lang="en-CA" altLang="en-US" smtClean="0"/>
          </a:p>
        </p:txBody>
      </p:sp>
    </p:spTree>
    <p:extLst>
      <p:ext uri="{BB962C8B-B14F-4D97-AF65-F5344CB8AC3E}">
        <p14:creationId xmlns:p14="http://schemas.microsoft.com/office/powerpoint/2010/main" val="933264039"/>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62" name="Rectangle 6"/>
          <p:cNvSpPr txBox="1">
            <a:spLocks noGrp="1" noChangeArrowheads="1"/>
          </p:cNvSpPr>
          <p:nvPr/>
        </p:nvSpPr>
        <p:spPr bwMode="auto">
          <a:xfrm>
            <a:off x="0" y="8688388"/>
            <a:ext cx="2971800" cy="4556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1430" tIns="45715" rIns="91430" bIns="45715" anchor="b"/>
          <a:lstStyle>
            <a:lvl1pPr defTabSz="931863" eaLnBrk="0" hangingPunct="0">
              <a:spcBef>
                <a:spcPct val="30000"/>
              </a:spcBef>
              <a:defRPr sz="1200">
                <a:solidFill>
                  <a:schemeClr val="tx1"/>
                </a:solidFill>
                <a:latin typeface="Calibri" panose="020F0502020204030204" pitchFamily="34" charset="0"/>
              </a:defRPr>
            </a:lvl1pPr>
            <a:lvl2pPr marL="742950" indent="-285750" defTabSz="931863" eaLnBrk="0" hangingPunct="0">
              <a:spcBef>
                <a:spcPct val="30000"/>
              </a:spcBef>
              <a:defRPr sz="1200">
                <a:solidFill>
                  <a:schemeClr val="tx1"/>
                </a:solidFill>
                <a:latin typeface="Calibri" panose="020F0502020204030204" pitchFamily="34" charset="0"/>
              </a:defRPr>
            </a:lvl2pPr>
            <a:lvl3pPr marL="1143000" indent="-228600" defTabSz="931863" eaLnBrk="0" hangingPunct="0">
              <a:spcBef>
                <a:spcPct val="30000"/>
              </a:spcBef>
              <a:defRPr sz="1200">
                <a:solidFill>
                  <a:schemeClr val="tx1"/>
                </a:solidFill>
                <a:latin typeface="Calibri" panose="020F0502020204030204" pitchFamily="34" charset="0"/>
              </a:defRPr>
            </a:lvl3pPr>
            <a:lvl4pPr marL="1600200" indent="-228600" defTabSz="931863" eaLnBrk="0" hangingPunct="0">
              <a:spcBef>
                <a:spcPct val="30000"/>
              </a:spcBef>
              <a:defRPr sz="1200">
                <a:solidFill>
                  <a:schemeClr val="tx1"/>
                </a:solidFill>
                <a:latin typeface="Calibri" panose="020F0502020204030204" pitchFamily="34" charset="0"/>
              </a:defRPr>
            </a:lvl4pPr>
            <a:lvl5pPr marL="2057400" indent="-228600" defTabSz="931863" eaLnBrk="0" hangingPunct="0">
              <a:spcBef>
                <a:spcPct val="30000"/>
              </a:spcBef>
              <a:defRPr sz="1200">
                <a:solidFill>
                  <a:schemeClr val="tx1"/>
                </a:solidFill>
                <a:latin typeface="Calibri" panose="020F0502020204030204" pitchFamily="34" charset="0"/>
              </a:defRPr>
            </a:lvl5pPr>
            <a:lvl6pPr marL="2514600" indent="-228600" defTabSz="931863" eaLnBrk="0" fontAlgn="base" hangingPunct="0">
              <a:spcBef>
                <a:spcPct val="30000"/>
              </a:spcBef>
              <a:spcAft>
                <a:spcPct val="0"/>
              </a:spcAft>
              <a:defRPr sz="1200">
                <a:solidFill>
                  <a:schemeClr val="tx1"/>
                </a:solidFill>
                <a:latin typeface="Calibri" panose="020F0502020204030204" pitchFamily="34" charset="0"/>
              </a:defRPr>
            </a:lvl6pPr>
            <a:lvl7pPr marL="2971800" indent="-228600" defTabSz="931863" eaLnBrk="0" fontAlgn="base" hangingPunct="0">
              <a:spcBef>
                <a:spcPct val="30000"/>
              </a:spcBef>
              <a:spcAft>
                <a:spcPct val="0"/>
              </a:spcAft>
              <a:defRPr sz="1200">
                <a:solidFill>
                  <a:schemeClr val="tx1"/>
                </a:solidFill>
                <a:latin typeface="Calibri" panose="020F0502020204030204" pitchFamily="34" charset="0"/>
              </a:defRPr>
            </a:lvl7pPr>
            <a:lvl8pPr marL="3429000" indent="-228600" defTabSz="931863" eaLnBrk="0" fontAlgn="base" hangingPunct="0">
              <a:spcBef>
                <a:spcPct val="30000"/>
              </a:spcBef>
              <a:spcAft>
                <a:spcPct val="0"/>
              </a:spcAft>
              <a:defRPr sz="1200">
                <a:solidFill>
                  <a:schemeClr val="tx1"/>
                </a:solidFill>
                <a:latin typeface="Calibri" panose="020F0502020204030204" pitchFamily="34" charset="0"/>
              </a:defRPr>
            </a:lvl8pPr>
            <a:lvl9pPr marL="3886200" indent="-228600" defTabSz="931863" eaLnBrk="0" fontAlgn="base" hangingPunct="0">
              <a:spcBef>
                <a:spcPct val="30000"/>
              </a:spcBef>
              <a:spcAft>
                <a:spcPct val="0"/>
              </a:spcAft>
              <a:defRPr sz="1200">
                <a:solidFill>
                  <a:schemeClr val="tx1"/>
                </a:solidFill>
                <a:latin typeface="Calibri" panose="020F0502020204030204" pitchFamily="34" charset="0"/>
              </a:defRPr>
            </a:lvl9pPr>
          </a:lstStyle>
          <a:p>
            <a:pPr eaLnBrk="1" hangingPunct="1">
              <a:spcBef>
                <a:spcPct val="0"/>
              </a:spcBef>
            </a:pPr>
            <a:r>
              <a:rPr lang="en-US" altLang="en-US" sz="1300">
                <a:latin typeface="Times New Roman" panose="02020603050405020304" pitchFamily="18" charset="0"/>
              </a:rPr>
              <a:t>Introduction to files in Pascal</a:t>
            </a:r>
          </a:p>
        </p:txBody>
      </p:sp>
      <p:sp>
        <p:nvSpPr>
          <p:cNvPr id="40963" name="Rectangle 7"/>
          <p:cNvSpPr txBox="1">
            <a:spLocks noGrp="1" noChangeArrowheads="1"/>
          </p:cNvSpPr>
          <p:nvPr/>
        </p:nvSpPr>
        <p:spPr bwMode="auto">
          <a:xfrm>
            <a:off x="3886200" y="8688388"/>
            <a:ext cx="2971800" cy="4556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1430" tIns="45715" rIns="91430" bIns="45715" anchor="b"/>
          <a:lstStyle>
            <a:lvl1pPr defTabSz="931863" eaLnBrk="0" hangingPunct="0">
              <a:spcBef>
                <a:spcPct val="30000"/>
              </a:spcBef>
              <a:defRPr sz="1200">
                <a:solidFill>
                  <a:schemeClr val="tx1"/>
                </a:solidFill>
                <a:latin typeface="Calibri" panose="020F0502020204030204" pitchFamily="34" charset="0"/>
              </a:defRPr>
            </a:lvl1pPr>
            <a:lvl2pPr marL="742950" indent="-285750" defTabSz="931863" eaLnBrk="0" hangingPunct="0">
              <a:spcBef>
                <a:spcPct val="30000"/>
              </a:spcBef>
              <a:defRPr sz="1200">
                <a:solidFill>
                  <a:schemeClr val="tx1"/>
                </a:solidFill>
                <a:latin typeface="Calibri" panose="020F0502020204030204" pitchFamily="34" charset="0"/>
              </a:defRPr>
            </a:lvl2pPr>
            <a:lvl3pPr marL="1143000" indent="-228600" defTabSz="931863" eaLnBrk="0" hangingPunct="0">
              <a:spcBef>
                <a:spcPct val="30000"/>
              </a:spcBef>
              <a:defRPr sz="1200">
                <a:solidFill>
                  <a:schemeClr val="tx1"/>
                </a:solidFill>
                <a:latin typeface="Calibri" panose="020F0502020204030204" pitchFamily="34" charset="0"/>
              </a:defRPr>
            </a:lvl3pPr>
            <a:lvl4pPr marL="1600200" indent="-228600" defTabSz="931863" eaLnBrk="0" hangingPunct="0">
              <a:spcBef>
                <a:spcPct val="30000"/>
              </a:spcBef>
              <a:defRPr sz="1200">
                <a:solidFill>
                  <a:schemeClr val="tx1"/>
                </a:solidFill>
                <a:latin typeface="Calibri" panose="020F0502020204030204" pitchFamily="34" charset="0"/>
              </a:defRPr>
            </a:lvl4pPr>
            <a:lvl5pPr marL="2057400" indent="-228600" defTabSz="931863" eaLnBrk="0" hangingPunct="0">
              <a:spcBef>
                <a:spcPct val="30000"/>
              </a:spcBef>
              <a:defRPr sz="1200">
                <a:solidFill>
                  <a:schemeClr val="tx1"/>
                </a:solidFill>
                <a:latin typeface="Calibri" panose="020F0502020204030204" pitchFamily="34" charset="0"/>
              </a:defRPr>
            </a:lvl5pPr>
            <a:lvl6pPr marL="2514600" indent="-228600" defTabSz="931863" eaLnBrk="0" fontAlgn="base" hangingPunct="0">
              <a:spcBef>
                <a:spcPct val="30000"/>
              </a:spcBef>
              <a:spcAft>
                <a:spcPct val="0"/>
              </a:spcAft>
              <a:defRPr sz="1200">
                <a:solidFill>
                  <a:schemeClr val="tx1"/>
                </a:solidFill>
                <a:latin typeface="Calibri" panose="020F0502020204030204" pitchFamily="34" charset="0"/>
              </a:defRPr>
            </a:lvl6pPr>
            <a:lvl7pPr marL="2971800" indent="-228600" defTabSz="931863" eaLnBrk="0" fontAlgn="base" hangingPunct="0">
              <a:spcBef>
                <a:spcPct val="30000"/>
              </a:spcBef>
              <a:spcAft>
                <a:spcPct val="0"/>
              </a:spcAft>
              <a:defRPr sz="1200">
                <a:solidFill>
                  <a:schemeClr val="tx1"/>
                </a:solidFill>
                <a:latin typeface="Calibri" panose="020F0502020204030204" pitchFamily="34" charset="0"/>
              </a:defRPr>
            </a:lvl7pPr>
            <a:lvl8pPr marL="3429000" indent="-228600" defTabSz="931863" eaLnBrk="0" fontAlgn="base" hangingPunct="0">
              <a:spcBef>
                <a:spcPct val="30000"/>
              </a:spcBef>
              <a:spcAft>
                <a:spcPct val="0"/>
              </a:spcAft>
              <a:defRPr sz="1200">
                <a:solidFill>
                  <a:schemeClr val="tx1"/>
                </a:solidFill>
                <a:latin typeface="Calibri" panose="020F0502020204030204" pitchFamily="34" charset="0"/>
              </a:defRPr>
            </a:lvl8pPr>
            <a:lvl9pPr marL="3886200" indent="-228600" defTabSz="931863" eaLnBrk="0" fontAlgn="base" hangingPunct="0">
              <a:spcBef>
                <a:spcPct val="30000"/>
              </a:spcBef>
              <a:spcAft>
                <a:spcPct val="0"/>
              </a:spcAft>
              <a:defRPr sz="1200">
                <a:solidFill>
                  <a:schemeClr val="tx1"/>
                </a:solidFill>
                <a:latin typeface="Calibri" panose="020F0502020204030204" pitchFamily="34" charset="0"/>
              </a:defRPr>
            </a:lvl9pPr>
          </a:lstStyle>
          <a:p>
            <a:pPr algn="r" eaLnBrk="1" hangingPunct="1">
              <a:spcBef>
                <a:spcPct val="0"/>
              </a:spcBef>
            </a:pPr>
            <a:fld id="{841919A9-404A-4DC7-9860-9EB483AF15F4}" type="slidenum">
              <a:rPr lang="en-US" altLang="en-US" sz="1300">
                <a:latin typeface="Times New Roman" panose="02020603050405020304" pitchFamily="18" charset="0"/>
              </a:rPr>
              <a:pPr algn="r" eaLnBrk="1" hangingPunct="1">
                <a:spcBef>
                  <a:spcPct val="0"/>
                </a:spcBef>
              </a:pPr>
              <a:t>5</a:t>
            </a:fld>
            <a:endParaRPr lang="en-US" altLang="en-US" sz="1300">
              <a:latin typeface="Times New Roman" panose="02020603050405020304" pitchFamily="18" charset="0"/>
            </a:endParaRPr>
          </a:p>
        </p:txBody>
      </p:sp>
      <p:sp>
        <p:nvSpPr>
          <p:cNvPr id="40964" name="Rectangle 2"/>
          <p:cNvSpPr>
            <a:spLocks noGrp="1" noRot="1" noChangeAspect="1" noChangeArrowheads="1" noTextEdit="1"/>
          </p:cNvSpPr>
          <p:nvPr>
            <p:ph type="sldImg"/>
          </p:nvPr>
        </p:nvSpPr>
        <p:spPr bwMode="auto">
          <a:xfrm>
            <a:off x="1143000" y="687388"/>
            <a:ext cx="4572000" cy="3429000"/>
          </a:xfrm>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40965" name="Rectangle 3"/>
          <p:cNvSpPr>
            <a:spLocks noGrp="1" noChangeArrowheads="1"/>
          </p:cNvSpPr>
          <p:nvPr>
            <p:ph type="body" idx="1"/>
          </p:nvPr>
        </p:nvSpPr>
        <p:spPr bwMode="auto">
          <a:xfrm>
            <a:off x="912813" y="4343400"/>
            <a:ext cx="5032375" cy="4113213"/>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30" tIns="45715" rIns="91430" bIns="45715" numCol="1" anchor="t" anchorCtr="0" compatLnSpc="1">
            <a:prstTxWarp prst="textNoShape">
              <a:avLst/>
            </a:prstTxWarp>
          </a:bodyPr>
          <a:lstStyle/>
          <a:p>
            <a:pPr defTabSz="896938" eaLnBrk="1" hangingPunct="1"/>
            <a:endParaRPr lang="en-CA" altLang="en-US" smtClean="0"/>
          </a:p>
        </p:txBody>
      </p:sp>
    </p:spTree>
    <p:extLst>
      <p:ext uri="{BB962C8B-B14F-4D97-AF65-F5344CB8AC3E}">
        <p14:creationId xmlns:p14="http://schemas.microsoft.com/office/powerpoint/2010/main" val="3688673703"/>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1986" name="Rectangle 6"/>
          <p:cNvSpPr txBox="1">
            <a:spLocks noGrp="1" noChangeArrowheads="1"/>
          </p:cNvSpPr>
          <p:nvPr/>
        </p:nvSpPr>
        <p:spPr bwMode="auto">
          <a:xfrm>
            <a:off x="0" y="8688388"/>
            <a:ext cx="2971800" cy="4556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1430" tIns="45715" rIns="91430" bIns="45715" anchor="b"/>
          <a:lstStyle>
            <a:lvl1pPr defTabSz="931863" eaLnBrk="0" hangingPunct="0">
              <a:spcBef>
                <a:spcPct val="30000"/>
              </a:spcBef>
              <a:defRPr sz="1200">
                <a:solidFill>
                  <a:schemeClr val="tx1"/>
                </a:solidFill>
                <a:latin typeface="Calibri" panose="020F0502020204030204" pitchFamily="34" charset="0"/>
              </a:defRPr>
            </a:lvl1pPr>
            <a:lvl2pPr marL="742950" indent="-285750" defTabSz="931863" eaLnBrk="0" hangingPunct="0">
              <a:spcBef>
                <a:spcPct val="30000"/>
              </a:spcBef>
              <a:defRPr sz="1200">
                <a:solidFill>
                  <a:schemeClr val="tx1"/>
                </a:solidFill>
                <a:latin typeface="Calibri" panose="020F0502020204030204" pitchFamily="34" charset="0"/>
              </a:defRPr>
            </a:lvl2pPr>
            <a:lvl3pPr marL="1143000" indent="-228600" defTabSz="931863" eaLnBrk="0" hangingPunct="0">
              <a:spcBef>
                <a:spcPct val="30000"/>
              </a:spcBef>
              <a:defRPr sz="1200">
                <a:solidFill>
                  <a:schemeClr val="tx1"/>
                </a:solidFill>
                <a:latin typeface="Calibri" panose="020F0502020204030204" pitchFamily="34" charset="0"/>
              </a:defRPr>
            </a:lvl3pPr>
            <a:lvl4pPr marL="1600200" indent="-228600" defTabSz="931863" eaLnBrk="0" hangingPunct="0">
              <a:spcBef>
                <a:spcPct val="30000"/>
              </a:spcBef>
              <a:defRPr sz="1200">
                <a:solidFill>
                  <a:schemeClr val="tx1"/>
                </a:solidFill>
                <a:latin typeface="Calibri" panose="020F0502020204030204" pitchFamily="34" charset="0"/>
              </a:defRPr>
            </a:lvl4pPr>
            <a:lvl5pPr marL="2057400" indent="-228600" defTabSz="931863" eaLnBrk="0" hangingPunct="0">
              <a:spcBef>
                <a:spcPct val="30000"/>
              </a:spcBef>
              <a:defRPr sz="1200">
                <a:solidFill>
                  <a:schemeClr val="tx1"/>
                </a:solidFill>
                <a:latin typeface="Calibri" panose="020F0502020204030204" pitchFamily="34" charset="0"/>
              </a:defRPr>
            </a:lvl5pPr>
            <a:lvl6pPr marL="2514600" indent="-228600" defTabSz="931863" eaLnBrk="0" fontAlgn="base" hangingPunct="0">
              <a:spcBef>
                <a:spcPct val="30000"/>
              </a:spcBef>
              <a:spcAft>
                <a:spcPct val="0"/>
              </a:spcAft>
              <a:defRPr sz="1200">
                <a:solidFill>
                  <a:schemeClr val="tx1"/>
                </a:solidFill>
                <a:latin typeface="Calibri" panose="020F0502020204030204" pitchFamily="34" charset="0"/>
              </a:defRPr>
            </a:lvl6pPr>
            <a:lvl7pPr marL="2971800" indent="-228600" defTabSz="931863" eaLnBrk="0" fontAlgn="base" hangingPunct="0">
              <a:spcBef>
                <a:spcPct val="30000"/>
              </a:spcBef>
              <a:spcAft>
                <a:spcPct val="0"/>
              </a:spcAft>
              <a:defRPr sz="1200">
                <a:solidFill>
                  <a:schemeClr val="tx1"/>
                </a:solidFill>
                <a:latin typeface="Calibri" panose="020F0502020204030204" pitchFamily="34" charset="0"/>
              </a:defRPr>
            </a:lvl7pPr>
            <a:lvl8pPr marL="3429000" indent="-228600" defTabSz="931863" eaLnBrk="0" fontAlgn="base" hangingPunct="0">
              <a:spcBef>
                <a:spcPct val="30000"/>
              </a:spcBef>
              <a:spcAft>
                <a:spcPct val="0"/>
              </a:spcAft>
              <a:defRPr sz="1200">
                <a:solidFill>
                  <a:schemeClr val="tx1"/>
                </a:solidFill>
                <a:latin typeface="Calibri" panose="020F0502020204030204" pitchFamily="34" charset="0"/>
              </a:defRPr>
            </a:lvl8pPr>
            <a:lvl9pPr marL="3886200" indent="-228600" defTabSz="931863" eaLnBrk="0" fontAlgn="base" hangingPunct="0">
              <a:spcBef>
                <a:spcPct val="30000"/>
              </a:spcBef>
              <a:spcAft>
                <a:spcPct val="0"/>
              </a:spcAft>
              <a:defRPr sz="1200">
                <a:solidFill>
                  <a:schemeClr val="tx1"/>
                </a:solidFill>
                <a:latin typeface="Calibri" panose="020F0502020204030204" pitchFamily="34" charset="0"/>
              </a:defRPr>
            </a:lvl9pPr>
          </a:lstStyle>
          <a:p>
            <a:pPr eaLnBrk="1" hangingPunct="1">
              <a:spcBef>
                <a:spcPct val="0"/>
              </a:spcBef>
            </a:pPr>
            <a:r>
              <a:rPr lang="en-US" altLang="en-US" sz="1300">
                <a:latin typeface="Times New Roman" panose="02020603050405020304" pitchFamily="18" charset="0"/>
              </a:rPr>
              <a:t>Introduction to files in Pascal</a:t>
            </a:r>
          </a:p>
        </p:txBody>
      </p:sp>
      <p:sp>
        <p:nvSpPr>
          <p:cNvPr id="41987" name="Rectangle 7"/>
          <p:cNvSpPr txBox="1">
            <a:spLocks noGrp="1" noChangeArrowheads="1"/>
          </p:cNvSpPr>
          <p:nvPr/>
        </p:nvSpPr>
        <p:spPr bwMode="auto">
          <a:xfrm>
            <a:off x="3886200" y="8688388"/>
            <a:ext cx="2971800" cy="4556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1430" tIns="45715" rIns="91430" bIns="45715" anchor="b"/>
          <a:lstStyle>
            <a:lvl1pPr defTabSz="931863" eaLnBrk="0" hangingPunct="0">
              <a:spcBef>
                <a:spcPct val="30000"/>
              </a:spcBef>
              <a:defRPr sz="1200">
                <a:solidFill>
                  <a:schemeClr val="tx1"/>
                </a:solidFill>
                <a:latin typeface="Calibri" panose="020F0502020204030204" pitchFamily="34" charset="0"/>
              </a:defRPr>
            </a:lvl1pPr>
            <a:lvl2pPr marL="742950" indent="-285750" defTabSz="931863" eaLnBrk="0" hangingPunct="0">
              <a:spcBef>
                <a:spcPct val="30000"/>
              </a:spcBef>
              <a:defRPr sz="1200">
                <a:solidFill>
                  <a:schemeClr val="tx1"/>
                </a:solidFill>
                <a:latin typeface="Calibri" panose="020F0502020204030204" pitchFamily="34" charset="0"/>
              </a:defRPr>
            </a:lvl2pPr>
            <a:lvl3pPr marL="1143000" indent="-228600" defTabSz="931863" eaLnBrk="0" hangingPunct="0">
              <a:spcBef>
                <a:spcPct val="30000"/>
              </a:spcBef>
              <a:defRPr sz="1200">
                <a:solidFill>
                  <a:schemeClr val="tx1"/>
                </a:solidFill>
                <a:latin typeface="Calibri" panose="020F0502020204030204" pitchFamily="34" charset="0"/>
              </a:defRPr>
            </a:lvl3pPr>
            <a:lvl4pPr marL="1600200" indent="-228600" defTabSz="931863" eaLnBrk="0" hangingPunct="0">
              <a:spcBef>
                <a:spcPct val="30000"/>
              </a:spcBef>
              <a:defRPr sz="1200">
                <a:solidFill>
                  <a:schemeClr val="tx1"/>
                </a:solidFill>
                <a:latin typeface="Calibri" panose="020F0502020204030204" pitchFamily="34" charset="0"/>
              </a:defRPr>
            </a:lvl4pPr>
            <a:lvl5pPr marL="2057400" indent="-228600" defTabSz="931863" eaLnBrk="0" hangingPunct="0">
              <a:spcBef>
                <a:spcPct val="30000"/>
              </a:spcBef>
              <a:defRPr sz="1200">
                <a:solidFill>
                  <a:schemeClr val="tx1"/>
                </a:solidFill>
                <a:latin typeface="Calibri" panose="020F0502020204030204" pitchFamily="34" charset="0"/>
              </a:defRPr>
            </a:lvl5pPr>
            <a:lvl6pPr marL="2514600" indent="-228600" defTabSz="931863" eaLnBrk="0" fontAlgn="base" hangingPunct="0">
              <a:spcBef>
                <a:spcPct val="30000"/>
              </a:spcBef>
              <a:spcAft>
                <a:spcPct val="0"/>
              </a:spcAft>
              <a:defRPr sz="1200">
                <a:solidFill>
                  <a:schemeClr val="tx1"/>
                </a:solidFill>
                <a:latin typeface="Calibri" panose="020F0502020204030204" pitchFamily="34" charset="0"/>
              </a:defRPr>
            </a:lvl6pPr>
            <a:lvl7pPr marL="2971800" indent="-228600" defTabSz="931863" eaLnBrk="0" fontAlgn="base" hangingPunct="0">
              <a:spcBef>
                <a:spcPct val="30000"/>
              </a:spcBef>
              <a:spcAft>
                <a:spcPct val="0"/>
              </a:spcAft>
              <a:defRPr sz="1200">
                <a:solidFill>
                  <a:schemeClr val="tx1"/>
                </a:solidFill>
                <a:latin typeface="Calibri" panose="020F0502020204030204" pitchFamily="34" charset="0"/>
              </a:defRPr>
            </a:lvl7pPr>
            <a:lvl8pPr marL="3429000" indent="-228600" defTabSz="931863" eaLnBrk="0" fontAlgn="base" hangingPunct="0">
              <a:spcBef>
                <a:spcPct val="30000"/>
              </a:spcBef>
              <a:spcAft>
                <a:spcPct val="0"/>
              </a:spcAft>
              <a:defRPr sz="1200">
                <a:solidFill>
                  <a:schemeClr val="tx1"/>
                </a:solidFill>
                <a:latin typeface="Calibri" panose="020F0502020204030204" pitchFamily="34" charset="0"/>
              </a:defRPr>
            </a:lvl8pPr>
            <a:lvl9pPr marL="3886200" indent="-228600" defTabSz="931863" eaLnBrk="0" fontAlgn="base" hangingPunct="0">
              <a:spcBef>
                <a:spcPct val="30000"/>
              </a:spcBef>
              <a:spcAft>
                <a:spcPct val="0"/>
              </a:spcAft>
              <a:defRPr sz="1200">
                <a:solidFill>
                  <a:schemeClr val="tx1"/>
                </a:solidFill>
                <a:latin typeface="Calibri" panose="020F0502020204030204" pitchFamily="34" charset="0"/>
              </a:defRPr>
            </a:lvl9pPr>
          </a:lstStyle>
          <a:p>
            <a:pPr algn="r" eaLnBrk="1" hangingPunct="1">
              <a:spcBef>
                <a:spcPct val="0"/>
              </a:spcBef>
            </a:pPr>
            <a:fld id="{46C381A2-7909-456D-B1B0-365167563C68}" type="slidenum">
              <a:rPr lang="en-US" altLang="en-US" sz="1300">
                <a:latin typeface="Times New Roman" panose="02020603050405020304" pitchFamily="18" charset="0"/>
              </a:rPr>
              <a:pPr algn="r" eaLnBrk="1" hangingPunct="1">
                <a:spcBef>
                  <a:spcPct val="0"/>
                </a:spcBef>
              </a:pPr>
              <a:t>7</a:t>
            </a:fld>
            <a:endParaRPr lang="en-US" altLang="en-US" sz="1300">
              <a:latin typeface="Times New Roman" panose="02020603050405020304" pitchFamily="18" charset="0"/>
            </a:endParaRPr>
          </a:p>
        </p:txBody>
      </p:sp>
      <p:sp>
        <p:nvSpPr>
          <p:cNvPr id="41988" name="Rectangle 2"/>
          <p:cNvSpPr>
            <a:spLocks noGrp="1" noRot="1" noChangeAspect="1" noChangeArrowheads="1" noTextEdit="1"/>
          </p:cNvSpPr>
          <p:nvPr>
            <p:ph type="sldImg"/>
          </p:nvPr>
        </p:nvSpPr>
        <p:spPr bwMode="auto">
          <a:xfrm>
            <a:off x="1143000" y="687388"/>
            <a:ext cx="4572000" cy="3429000"/>
          </a:xfrm>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41989" name="Rectangle 3"/>
          <p:cNvSpPr>
            <a:spLocks noGrp="1" noChangeArrowheads="1"/>
          </p:cNvSpPr>
          <p:nvPr>
            <p:ph type="body" idx="1"/>
          </p:nvPr>
        </p:nvSpPr>
        <p:spPr bwMode="auto">
          <a:xfrm>
            <a:off x="912813" y="4343400"/>
            <a:ext cx="5032375" cy="4113213"/>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30" tIns="45715" rIns="91430" bIns="45715" numCol="1" anchor="t" anchorCtr="0" compatLnSpc="1">
            <a:prstTxWarp prst="textNoShape">
              <a:avLst/>
            </a:prstTxWarp>
          </a:bodyPr>
          <a:lstStyle/>
          <a:p>
            <a:pPr defTabSz="896938" eaLnBrk="1" hangingPunct="1">
              <a:buFontTx/>
              <a:buNone/>
            </a:pPr>
            <a:endParaRPr lang="en-US" altLang="en-US" dirty="0" smtClean="0"/>
          </a:p>
        </p:txBody>
      </p:sp>
    </p:spTree>
    <p:extLst>
      <p:ext uri="{BB962C8B-B14F-4D97-AF65-F5344CB8AC3E}">
        <p14:creationId xmlns:p14="http://schemas.microsoft.com/office/powerpoint/2010/main" val="3850637864"/>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3010" name="Rectangle 6"/>
          <p:cNvSpPr txBox="1">
            <a:spLocks noGrp="1" noChangeArrowheads="1"/>
          </p:cNvSpPr>
          <p:nvPr/>
        </p:nvSpPr>
        <p:spPr bwMode="auto">
          <a:xfrm>
            <a:off x="0" y="8688388"/>
            <a:ext cx="2971800" cy="4556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1430" tIns="45715" rIns="91430" bIns="45715" anchor="b"/>
          <a:lstStyle>
            <a:lvl1pPr defTabSz="931863" eaLnBrk="0" hangingPunct="0">
              <a:spcBef>
                <a:spcPct val="30000"/>
              </a:spcBef>
              <a:defRPr sz="1200">
                <a:solidFill>
                  <a:schemeClr val="tx1"/>
                </a:solidFill>
                <a:latin typeface="Calibri" panose="020F0502020204030204" pitchFamily="34" charset="0"/>
              </a:defRPr>
            </a:lvl1pPr>
            <a:lvl2pPr marL="742950" indent="-285750" defTabSz="931863" eaLnBrk="0" hangingPunct="0">
              <a:spcBef>
                <a:spcPct val="30000"/>
              </a:spcBef>
              <a:defRPr sz="1200">
                <a:solidFill>
                  <a:schemeClr val="tx1"/>
                </a:solidFill>
                <a:latin typeface="Calibri" panose="020F0502020204030204" pitchFamily="34" charset="0"/>
              </a:defRPr>
            </a:lvl2pPr>
            <a:lvl3pPr marL="1143000" indent="-228600" defTabSz="931863" eaLnBrk="0" hangingPunct="0">
              <a:spcBef>
                <a:spcPct val="30000"/>
              </a:spcBef>
              <a:defRPr sz="1200">
                <a:solidFill>
                  <a:schemeClr val="tx1"/>
                </a:solidFill>
                <a:latin typeface="Calibri" panose="020F0502020204030204" pitchFamily="34" charset="0"/>
              </a:defRPr>
            </a:lvl3pPr>
            <a:lvl4pPr marL="1600200" indent="-228600" defTabSz="931863" eaLnBrk="0" hangingPunct="0">
              <a:spcBef>
                <a:spcPct val="30000"/>
              </a:spcBef>
              <a:defRPr sz="1200">
                <a:solidFill>
                  <a:schemeClr val="tx1"/>
                </a:solidFill>
                <a:latin typeface="Calibri" panose="020F0502020204030204" pitchFamily="34" charset="0"/>
              </a:defRPr>
            </a:lvl4pPr>
            <a:lvl5pPr marL="2057400" indent="-228600" defTabSz="931863" eaLnBrk="0" hangingPunct="0">
              <a:spcBef>
                <a:spcPct val="30000"/>
              </a:spcBef>
              <a:defRPr sz="1200">
                <a:solidFill>
                  <a:schemeClr val="tx1"/>
                </a:solidFill>
                <a:latin typeface="Calibri" panose="020F0502020204030204" pitchFamily="34" charset="0"/>
              </a:defRPr>
            </a:lvl5pPr>
            <a:lvl6pPr marL="2514600" indent="-228600" defTabSz="931863" eaLnBrk="0" fontAlgn="base" hangingPunct="0">
              <a:spcBef>
                <a:spcPct val="30000"/>
              </a:spcBef>
              <a:spcAft>
                <a:spcPct val="0"/>
              </a:spcAft>
              <a:defRPr sz="1200">
                <a:solidFill>
                  <a:schemeClr val="tx1"/>
                </a:solidFill>
                <a:latin typeface="Calibri" panose="020F0502020204030204" pitchFamily="34" charset="0"/>
              </a:defRPr>
            </a:lvl6pPr>
            <a:lvl7pPr marL="2971800" indent="-228600" defTabSz="931863" eaLnBrk="0" fontAlgn="base" hangingPunct="0">
              <a:spcBef>
                <a:spcPct val="30000"/>
              </a:spcBef>
              <a:spcAft>
                <a:spcPct val="0"/>
              </a:spcAft>
              <a:defRPr sz="1200">
                <a:solidFill>
                  <a:schemeClr val="tx1"/>
                </a:solidFill>
                <a:latin typeface="Calibri" panose="020F0502020204030204" pitchFamily="34" charset="0"/>
              </a:defRPr>
            </a:lvl7pPr>
            <a:lvl8pPr marL="3429000" indent="-228600" defTabSz="931863" eaLnBrk="0" fontAlgn="base" hangingPunct="0">
              <a:spcBef>
                <a:spcPct val="30000"/>
              </a:spcBef>
              <a:spcAft>
                <a:spcPct val="0"/>
              </a:spcAft>
              <a:defRPr sz="1200">
                <a:solidFill>
                  <a:schemeClr val="tx1"/>
                </a:solidFill>
                <a:latin typeface="Calibri" panose="020F0502020204030204" pitchFamily="34" charset="0"/>
              </a:defRPr>
            </a:lvl8pPr>
            <a:lvl9pPr marL="3886200" indent="-228600" defTabSz="931863" eaLnBrk="0" fontAlgn="base" hangingPunct="0">
              <a:spcBef>
                <a:spcPct val="30000"/>
              </a:spcBef>
              <a:spcAft>
                <a:spcPct val="0"/>
              </a:spcAft>
              <a:defRPr sz="1200">
                <a:solidFill>
                  <a:schemeClr val="tx1"/>
                </a:solidFill>
                <a:latin typeface="Calibri" panose="020F0502020204030204" pitchFamily="34" charset="0"/>
              </a:defRPr>
            </a:lvl9pPr>
          </a:lstStyle>
          <a:p>
            <a:pPr eaLnBrk="1" hangingPunct="1">
              <a:spcBef>
                <a:spcPct val="0"/>
              </a:spcBef>
            </a:pPr>
            <a:r>
              <a:rPr lang="en-US" altLang="en-US" sz="1300">
                <a:latin typeface="Times New Roman" panose="02020603050405020304" pitchFamily="18" charset="0"/>
              </a:rPr>
              <a:t>Introduction to files in Pascal</a:t>
            </a:r>
          </a:p>
        </p:txBody>
      </p:sp>
      <p:sp>
        <p:nvSpPr>
          <p:cNvPr id="43011" name="Rectangle 7"/>
          <p:cNvSpPr txBox="1">
            <a:spLocks noGrp="1" noChangeArrowheads="1"/>
          </p:cNvSpPr>
          <p:nvPr/>
        </p:nvSpPr>
        <p:spPr bwMode="auto">
          <a:xfrm>
            <a:off x="3886200" y="8688388"/>
            <a:ext cx="2971800" cy="4556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1430" tIns="45715" rIns="91430" bIns="45715" anchor="b"/>
          <a:lstStyle>
            <a:lvl1pPr defTabSz="931863" eaLnBrk="0" hangingPunct="0">
              <a:spcBef>
                <a:spcPct val="30000"/>
              </a:spcBef>
              <a:defRPr sz="1200">
                <a:solidFill>
                  <a:schemeClr val="tx1"/>
                </a:solidFill>
                <a:latin typeface="Calibri" panose="020F0502020204030204" pitchFamily="34" charset="0"/>
              </a:defRPr>
            </a:lvl1pPr>
            <a:lvl2pPr marL="742950" indent="-285750" defTabSz="931863" eaLnBrk="0" hangingPunct="0">
              <a:spcBef>
                <a:spcPct val="30000"/>
              </a:spcBef>
              <a:defRPr sz="1200">
                <a:solidFill>
                  <a:schemeClr val="tx1"/>
                </a:solidFill>
                <a:latin typeface="Calibri" panose="020F0502020204030204" pitchFamily="34" charset="0"/>
              </a:defRPr>
            </a:lvl2pPr>
            <a:lvl3pPr marL="1143000" indent="-228600" defTabSz="931863" eaLnBrk="0" hangingPunct="0">
              <a:spcBef>
                <a:spcPct val="30000"/>
              </a:spcBef>
              <a:defRPr sz="1200">
                <a:solidFill>
                  <a:schemeClr val="tx1"/>
                </a:solidFill>
                <a:latin typeface="Calibri" panose="020F0502020204030204" pitchFamily="34" charset="0"/>
              </a:defRPr>
            </a:lvl3pPr>
            <a:lvl4pPr marL="1600200" indent="-228600" defTabSz="931863" eaLnBrk="0" hangingPunct="0">
              <a:spcBef>
                <a:spcPct val="30000"/>
              </a:spcBef>
              <a:defRPr sz="1200">
                <a:solidFill>
                  <a:schemeClr val="tx1"/>
                </a:solidFill>
                <a:latin typeface="Calibri" panose="020F0502020204030204" pitchFamily="34" charset="0"/>
              </a:defRPr>
            </a:lvl4pPr>
            <a:lvl5pPr marL="2057400" indent="-228600" defTabSz="931863" eaLnBrk="0" hangingPunct="0">
              <a:spcBef>
                <a:spcPct val="30000"/>
              </a:spcBef>
              <a:defRPr sz="1200">
                <a:solidFill>
                  <a:schemeClr val="tx1"/>
                </a:solidFill>
                <a:latin typeface="Calibri" panose="020F0502020204030204" pitchFamily="34" charset="0"/>
              </a:defRPr>
            </a:lvl5pPr>
            <a:lvl6pPr marL="2514600" indent="-228600" defTabSz="931863" eaLnBrk="0" fontAlgn="base" hangingPunct="0">
              <a:spcBef>
                <a:spcPct val="30000"/>
              </a:spcBef>
              <a:spcAft>
                <a:spcPct val="0"/>
              </a:spcAft>
              <a:defRPr sz="1200">
                <a:solidFill>
                  <a:schemeClr val="tx1"/>
                </a:solidFill>
                <a:latin typeface="Calibri" panose="020F0502020204030204" pitchFamily="34" charset="0"/>
              </a:defRPr>
            </a:lvl6pPr>
            <a:lvl7pPr marL="2971800" indent="-228600" defTabSz="931863" eaLnBrk="0" fontAlgn="base" hangingPunct="0">
              <a:spcBef>
                <a:spcPct val="30000"/>
              </a:spcBef>
              <a:spcAft>
                <a:spcPct val="0"/>
              </a:spcAft>
              <a:defRPr sz="1200">
                <a:solidFill>
                  <a:schemeClr val="tx1"/>
                </a:solidFill>
                <a:latin typeface="Calibri" panose="020F0502020204030204" pitchFamily="34" charset="0"/>
              </a:defRPr>
            </a:lvl7pPr>
            <a:lvl8pPr marL="3429000" indent="-228600" defTabSz="931863" eaLnBrk="0" fontAlgn="base" hangingPunct="0">
              <a:spcBef>
                <a:spcPct val="30000"/>
              </a:spcBef>
              <a:spcAft>
                <a:spcPct val="0"/>
              </a:spcAft>
              <a:defRPr sz="1200">
                <a:solidFill>
                  <a:schemeClr val="tx1"/>
                </a:solidFill>
                <a:latin typeface="Calibri" panose="020F0502020204030204" pitchFamily="34" charset="0"/>
              </a:defRPr>
            </a:lvl8pPr>
            <a:lvl9pPr marL="3886200" indent="-228600" defTabSz="931863" eaLnBrk="0" fontAlgn="base" hangingPunct="0">
              <a:spcBef>
                <a:spcPct val="30000"/>
              </a:spcBef>
              <a:spcAft>
                <a:spcPct val="0"/>
              </a:spcAft>
              <a:defRPr sz="1200">
                <a:solidFill>
                  <a:schemeClr val="tx1"/>
                </a:solidFill>
                <a:latin typeface="Calibri" panose="020F0502020204030204" pitchFamily="34" charset="0"/>
              </a:defRPr>
            </a:lvl9pPr>
          </a:lstStyle>
          <a:p>
            <a:pPr algn="r" eaLnBrk="1" hangingPunct="1">
              <a:spcBef>
                <a:spcPct val="0"/>
              </a:spcBef>
            </a:pPr>
            <a:fld id="{E700E568-6CBE-4C67-BF98-BD6EA3237EE2}" type="slidenum">
              <a:rPr lang="en-US" altLang="en-US" sz="1300">
                <a:latin typeface="Times New Roman" panose="02020603050405020304" pitchFamily="18" charset="0"/>
              </a:rPr>
              <a:pPr algn="r" eaLnBrk="1" hangingPunct="1">
                <a:spcBef>
                  <a:spcPct val="0"/>
                </a:spcBef>
              </a:pPr>
              <a:t>8</a:t>
            </a:fld>
            <a:endParaRPr lang="en-US" altLang="en-US" sz="1300">
              <a:latin typeface="Times New Roman" panose="02020603050405020304" pitchFamily="18" charset="0"/>
            </a:endParaRPr>
          </a:p>
        </p:txBody>
      </p:sp>
      <p:sp>
        <p:nvSpPr>
          <p:cNvPr id="43012" name="Rectangle 2"/>
          <p:cNvSpPr>
            <a:spLocks noGrp="1" noRot="1" noChangeAspect="1" noChangeArrowheads="1" noTextEdit="1"/>
          </p:cNvSpPr>
          <p:nvPr>
            <p:ph type="sldImg"/>
          </p:nvPr>
        </p:nvSpPr>
        <p:spPr bwMode="auto">
          <a:xfrm>
            <a:off x="1143000" y="687388"/>
            <a:ext cx="4572000" cy="3429000"/>
          </a:xfrm>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43013" name="Rectangle 3"/>
          <p:cNvSpPr>
            <a:spLocks noGrp="1" noChangeArrowheads="1"/>
          </p:cNvSpPr>
          <p:nvPr>
            <p:ph type="body" idx="1"/>
          </p:nvPr>
        </p:nvSpPr>
        <p:spPr bwMode="auto">
          <a:xfrm>
            <a:off x="912813" y="4343400"/>
            <a:ext cx="5032375" cy="4113213"/>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30" tIns="45715" rIns="91430" bIns="45715" numCol="1" anchor="t" anchorCtr="0" compatLnSpc="1">
            <a:prstTxWarp prst="textNoShape">
              <a:avLst/>
            </a:prstTxWarp>
          </a:bodyPr>
          <a:lstStyle/>
          <a:p>
            <a:pPr defTabSz="896938" eaLnBrk="1" hangingPunct="1"/>
            <a:endParaRPr lang="en-CA" altLang="en-US" smtClean="0"/>
          </a:p>
        </p:txBody>
      </p:sp>
    </p:spTree>
    <p:extLst>
      <p:ext uri="{BB962C8B-B14F-4D97-AF65-F5344CB8AC3E}">
        <p14:creationId xmlns:p14="http://schemas.microsoft.com/office/powerpoint/2010/main" val="2762035525"/>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4034" name="Rectangle 6"/>
          <p:cNvSpPr txBox="1">
            <a:spLocks noGrp="1" noChangeArrowheads="1"/>
          </p:cNvSpPr>
          <p:nvPr/>
        </p:nvSpPr>
        <p:spPr bwMode="auto">
          <a:xfrm>
            <a:off x="0" y="8688388"/>
            <a:ext cx="2971800" cy="4556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1430" tIns="45715" rIns="91430" bIns="45715" anchor="b"/>
          <a:lstStyle>
            <a:lvl1pPr defTabSz="931863" eaLnBrk="0" hangingPunct="0">
              <a:spcBef>
                <a:spcPct val="30000"/>
              </a:spcBef>
              <a:defRPr sz="1200">
                <a:solidFill>
                  <a:schemeClr val="tx1"/>
                </a:solidFill>
                <a:latin typeface="Calibri" panose="020F0502020204030204" pitchFamily="34" charset="0"/>
              </a:defRPr>
            </a:lvl1pPr>
            <a:lvl2pPr marL="742950" indent="-285750" defTabSz="931863" eaLnBrk="0" hangingPunct="0">
              <a:spcBef>
                <a:spcPct val="30000"/>
              </a:spcBef>
              <a:defRPr sz="1200">
                <a:solidFill>
                  <a:schemeClr val="tx1"/>
                </a:solidFill>
                <a:latin typeface="Calibri" panose="020F0502020204030204" pitchFamily="34" charset="0"/>
              </a:defRPr>
            </a:lvl2pPr>
            <a:lvl3pPr marL="1143000" indent="-228600" defTabSz="931863" eaLnBrk="0" hangingPunct="0">
              <a:spcBef>
                <a:spcPct val="30000"/>
              </a:spcBef>
              <a:defRPr sz="1200">
                <a:solidFill>
                  <a:schemeClr val="tx1"/>
                </a:solidFill>
                <a:latin typeface="Calibri" panose="020F0502020204030204" pitchFamily="34" charset="0"/>
              </a:defRPr>
            </a:lvl3pPr>
            <a:lvl4pPr marL="1600200" indent="-228600" defTabSz="931863" eaLnBrk="0" hangingPunct="0">
              <a:spcBef>
                <a:spcPct val="30000"/>
              </a:spcBef>
              <a:defRPr sz="1200">
                <a:solidFill>
                  <a:schemeClr val="tx1"/>
                </a:solidFill>
                <a:latin typeface="Calibri" panose="020F0502020204030204" pitchFamily="34" charset="0"/>
              </a:defRPr>
            </a:lvl4pPr>
            <a:lvl5pPr marL="2057400" indent="-228600" defTabSz="931863" eaLnBrk="0" hangingPunct="0">
              <a:spcBef>
                <a:spcPct val="30000"/>
              </a:spcBef>
              <a:defRPr sz="1200">
                <a:solidFill>
                  <a:schemeClr val="tx1"/>
                </a:solidFill>
                <a:latin typeface="Calibri" panose="020F0502020204030204" pitchFamily="34" charset="0"/>
              </a:defRPr>
            </a:lvl5pPr>
            <a:lvl6pPr marL="2514600" indent="-228600" defTabSz="931863" eaLnBrk="0" fontAlgn="base" hangingPunct="0">
              <a:spcBef>
                <a:spcPct val="30000"/>
              </a:spcBef>
              <a:spcAft>
                <a:spcPct val="0"/>
              </a:spcAft>
              <a:defRPr sz="1200">
                <a:solidFill>
                  <a:schemeClr val="tx1"/>
                </a:solidFill>
                <a:latin typeface="Calibri" panose="020F0502020204030204" pitchFamily="34" charset="0"/>
              </a:defRPr>
            </a:lvl6pPr>
            <a:lvl7pPr marL="2971800" indent="-228600" defTabSz="931863" eaLnBrk="0" fontAlgn="base" hangingPunct="0">
              <a:spcBef>
                <a:spcPct val="30000"/>
              </a:spcBef>
              <a:spcAft>
                <a:spcPct val="0"/>
              </a:spcAft>
              <a:defRPr sz="1200">
                <a:solidFill>
                  <a:schemeClr val="tx1"/>
                </a:solidFill>
                <a:latin typeface="Calibri" panose="020F0502020204030204" pitchFamily="34" charset="0"/>
              </a:defRPr>
            </a:lvl7pPr>
            <a:lvl8pPr marL="3429000" indent="-228600" defTabSz="931863" eaLnBrk="0" fontAlgn="base" hangingPunct="0">
              <a:spcBef>
                <a:spcPct val="30000"/>
              </a:spcBef>
              <a:spcAft>
                <a:spcPct val="0"/>
              </a:spcAft>
              <a:defRPr sz="1200">
                <a:solidFill>
                  <a:schemeClr val="tx1"/>
                </a:solidFill>
                <a:latin typeface="Calibri" panose="020F0502020204030204" pitchFamily="34" charset="0"/>
              </a:defRPr>
            </a:lvl8pPr>
            <a:lvl9pPr marL="3886200" indent="-228600" defTabSz="931863" eaLnBrk="0" fontAlgn="base" hangingPunct="0">
              <a:spcBef>
                <a:spcPct val="30000"/>
              </a:spcBef>
              <a:spcAft>
                <a:spcPct val="0"/>
              </a:spcAft>
              <a:defRPr sz="1200">
                <a:solidFill>
                  <a:schemeClr val="tx1"/>
                </a:solidFill>
                <a:latin typeface="Calibri" panose="020F0502020204030204" pitchFamily="34" charset="0"/>
              </a:defRPr>
            </a:lvl9pPr>
          </a:lstStyle>
          <a:p>
            <a:pPr eaLnBrk="1" hangingPunct="1">
              <a:spcBef>
                <a:spcPct val="0"/>
              </a:spcBef>
            </a:pPr>
            <a:r>
              <a:rPr lang="en-US" altLang="en-US" sz="1300">
                <a:latin typeface="Times New Roman" panose="02020603050405020304" pitchFamily="18" charset="0"/>
              </a:rPr>
              <a:t>Introduction to files in Pascal</a:t>
            </a:r>
          </a:p>
        </p:txBody>
      </p:sp>
      <p:sp>
        <p:nvSpPr>
          <p:cNvPr id="44035" name="Rectangle 7"/>
          <p:cNvSpPr txBox="1">
            <a:spLocks noGrp="1" noChangeArrowheads="1"/>
          </p:cNvSpPr>
          <p:nvPr/>
        </p:nvSpPr>
        <p:spPr bwMode="auto">
          <a:xfrm>
            <a:off x="3886200" y="8688388"/>
            <a:ext cx="2971800" cy="4556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1430" tIns="45715" rIns="91430" bIns="45715" anchor="b"/>
          <a:lstStyle>
            <a:lvl1pPr defTabSz="931863" eaLnBrk="0" hangingPunct="0">
              <a:spcBef>
                <a:spcPct val="30000"/>
              </a:spcBef>
              <a:defRPr sz="1200">
                <a:solidFill>
                  <a:schemeClr val="tx1"/>
                </a:solidFill>
                <a:latin typeface="Calibri" panose="020F0502020204030204" pitchFamily="34" charset="0"/>
              </a:defRPr>
            </a:lvl1pPr>
            <a:lvl2pPr marL="742950" indent="-285750" defTabSz="931863" eaLnBrk="0" hangingPunct="0">
              <a:spcBef>
                <a:spcPct val="30000"/>
              </a:spcBef>
              <a:defRPr sz="1200">
                <a:solidFill>
                  <a:schemeClr val="tx1"/>
                </a:solidFill>
                <a:latin typeface="Calibri" panose="020F0502020204030204" pitchFamily="34" charset="0"/>
              </a:defRPr>
            </a:lvl2pPr>
            <a:lvl3pPr marL="1143000" indent="-228600" defTabSz="931863" eaLnBrk="0" hangingPunct="0">
              <a:spcBef>
                <a:spcPct val="30000"/>
              </a:spcBef>
              <a:defRPr sz="1200">
                <a:solidFill>
                  <a:schemeClr val="tx1"/>
                </a:solidFill>
                <a:latin typeface="Calibri" panose="020F0502020204030204" pitchFamily="34" charset="0"/>
              </a:defRPr>
            </a:lvl3pPr>
            <a:lvl4pPr marL="1600200" indent="-228600" defTabSz="931863" eaLnBrk="0" hangingPunct="0">
              <a:spcBef>
                <a:spcPct val="30000"/>
              </a:spcBef>
              <a:defRPr sz="1200">
                <a:solidFill>
                  <a:schemeClr val="tx1"/>
                </a:solidFill>
                <a:latin typeface="Calibri" panose="020F0502020204030204" pitchFamily="34" charset="0"/>
              </a:defRPr>
            </a:lvl4pPr>
            <a:lvl5pPr marL="2057400" indent="-228600" defTabSz="931863" eaLnBrk="0" hangingPunct="0">
              <a:spcBef>
                <a:spcPct val="30000"/>
              </a:spcBef>
              <a:defRPr sz="1200">
                <a:solidFill>
                  <a:schemeClr val="tx1"/>
                </a:solidFill>
                <a:latin typeface="Calibri" panose="020F0502020204030204" pitchFamily="34" charset="0"/>
              </a:defRPr>
            </a:lvl5pPr>
            <a:lvl6pPr marL="2514600" indent="-228600" defTabSz="931863" eaLnBrk="0" fontAlgn="base" hangingPunct="0">
              <a:spcBef>
                <a:spcPct val="30000"/>
              </a:spcBef>
              <a:spcAft>
                <a:spcPct val="0"/>
              </a:spcAft>
              <a:defRPr sz="1200">
                <a:solidFill>
                  <a:schemeClr val="tx1"/>
                </a:solidFill>
                <a:latin typeface="Calibri" panose="020F0502020204030204" pitchFamily="34" charset="0"/>
              </a:defRPr>
            </a:lvl6pPr>
            <a:lvl7pPr marL="2971800" indent="-228600" defTabSz="931863" eaLnBrk="0" fontAlgn="base" hangingPunct="0">
              <a:spcBef>
                <a:spcPct val="30000"/>
              </a:spcBef>
              <a:spcAft>
                <a:spcPct val="0"/>
              </a:spcAft>
              <a:defRPr sz="1200">
                <a:solidFill>
                  <a:schemeClr val="tx1"/>
                </a:solidFill>
                <a:latin typeface="Calibri" panose="020F0502020204030204" pitchFamily="34" charset="0"/>
              </a:defRPr>
            </a:lvl7pPr>
            <a:lvl8pPr marL="3429000" indent="-228600" defTabSz="931863" eaLnBrk="0" fontAlgn="base" hangingPunct="0">
              <a:spcBef>
                <a:spcPct val="30000"/>
              </a:spcBef>
              <a:spcAft>
                <a:spcPct val="0"/>
              </a:spcAft>
              <a:defRPr sz="1200">
                <a:solidFill>
                  <a:schemeClr val="tx1"/>
                </a:solidFill>
                <a:latin typeface="Calibri" panose="020F0502020204030204" pitchFamily="34" charset="0"/>
              </a:defRPr>
            </a:lvl8pPr>
            <a:lvl9pPr marL="3886200" indent="-228600" defTabSz="931863" eaLnBrk="0" fontAlgn="base" hangingPunct="0">
              <a:spcBef>
                <a:spcPct val="30000"/>
              </a:spcBef>
              <a:spcAft>
                <a:spcPct val="0"/>
              </a:spcAft>
              <a:defRPr sz="1200">
                <a:solidFill>
                  <a:schemeClr val="tx1"/>
                </a:solidFill>
                <a:latin typeface="Calibri" panose="020F0502020204030204" pitchFamily="34" charset="0"/>
              </a:defRPr>
            </a:lvl9pPr>
          </a:lstStyle>
          <a:p>
            <a:pPr algn="r" eaLnBrk="1" hangingPunct="1">
              <a:spcBef>
                <a:spcPct val="0"/>
              </a:spcBef>
            </a:pPr>
            <a:fld id="{33FB8FD4-DCEB-4993-994A-360DFE750D04}" type="slidenum">
              <a:rPr lang="en-US" altLang="en-US" sz="1300">
                <a:latin typeface="Times New Roman" panose="02020603050405020304" pitchFamily="18" charset="0"/>
              </a:rPr>
              <a:pPr algn="r" eaLnBrk="1" hangingPunct="1">
                <a:spcBef>
                  <a:spcPct val="0"/>
                </a:spcBef>
              </a:pPr>
              <a:t>9</a:t>
            </a:fld>
            <a:endParaRPr lang="en-US" altLang="en-US" sz="1300">
              <a:latin typeface="Times New Roman" panose="02020603050405020304" pitchFamily="18" charset="0"/>
            </a:endParaRPr>
          </a:p>
        </p:txBody>
      </p:sp>
      <p:sp>
        <p:nvSpPr>
          <p:cNvPr id="44036" name="Rectangle 2"/>
          <p:cNvSpPr>
            <a:spLocks noGrp="1" noRot="1" noChangeAspect="1" noChangeArrowheads="1" noTextEdit="1"/>
          </p:cNvSpPr>
          <p:nvPr>
            <p:ph type="sldImg"/>
          </p:nvPr>
        </p:nvSpPr>
        <p:spPr bwMode="auto">
          <a:xfrm>
            <a:off x="1143000" y="687388"/>
            <a:ext cx="4572000" cy="3429000"/>
          </a:xfrm>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44037" name="Rectangle 3"/>
          <p:cNvSpPr>
            <a:spLocks noGrp="1" noChangeArrowheads="1"/>
          </p:cNvSpPr>
          <p:nvPr>
            <p:ph type="body" idx="1"/>
          </p:nvPr>
        </p:nvSpPr>
        <p:spPr bwMode="auto">
          <a:xfrm>
            <a:off x="912813" y="4343400"/>
            <a:ext cx="5032375" cy="4113213"/>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30" tIns="45715" rIns="91430" bIns="45715" numCol="1" anchor="t" anchorCtr="0" compatLnSpc="1">
            <a:prstTxWarp prst="textNoShape">
              <a:avLst/>
            </a:prstTxWarp>
          </a:bodyPr>
          <a:lstStyle/>
          <a:p>
            <a:pPr defTabSz="896938" eaLnBrk="1" hangingPunct="1"/>
            <a:endParaRPr lang="en-US" altLang="en-US" dirty="0" smtClean="0"/>
          </a:p>
        </p:txBody>
      </p:sp>
    </p:spTree>
    <p:extLst>
      <p:ext uri="{BB962C8B-B14F-4D97-AF65-F5344CB8AC3E}">
        <p14:creationId xmlns:p14="http://schemas.microsoft.com/office/powerpoint/2010/main" val="4264582645"/>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5058" name="Rectangle 6"/>
          <p:cNvSpPr txBox="1">
            <a:spLocks noGrp="1" noChangeArrowheads="1"/>
          </p:cNvSpPr>
          <p:nvPr/>
        </p:nvSpPr>
        <p:spPr bwMode="auto">
          <a:xfrm>
            <a:off x="0" y="8688388"/>
            <a:ext cx="2971800" cy="4556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1430" tIns="45715" rIns="91430" bIns="45715" anchor="b"/>
          <a:lstStyle>
            <a:lvl1pPr defTabSz="931863" eaLnBrk="0" hangingPunct="0">
              <a:spcBef>
                <a:spcPct val="30000"/>
              </a:spcBef>
              <a:defRPr sz="1200">
                <a:solidFill>
                  <a:schemeClr val="tx1"/>
                </a:solidFill>
                <a:latin typeface="Calibri" panose="020F0502020204030204" pitchFamily="34" charset="0"/>
              </a:defRPr>
            </a:lvl1pPr>
            <a:lvl2pPr marL="742950" indent="-285750" defTabSz="931863" eaLnBrk="0" hangingPunct="0">
              <a:spcBef>
                <a:spcPct val="30000"/>
              </a:spcBef>
              <a:defRPr sz="1200">
                <a:solidFill>
                  <a:schemeClr val="tx1"/>
                </a:solidFill>
                <a:latin typeface="Calibri" panose="020F0502020204030204" pitchFamily="34" charset="0"/>
              </a:defRPr>
            </a:lvl2pPr>
            <a:lvl3pPr marL="1143000" indent="-228600" defTabSz="931863" eaLnBrk="0" hangingPunct="0">
              <a:spcBef>
                <a:spcPct val="30000"/>
              </a:spcBef>
              <a:defRPr sz="1200">
                <a:solidFill>
                  <a:schemeClr val="tx1"/>
                </a:solidFill>
                <a:latin typeface="Calibri" panose="020F0502020204030204" pitchFamily="34" charset="0"/>
              </a:defRPr>
            </a:lvl3pPr>
            <a:lvl4pPr marL="1600200" indent="-228600" defTabSz="931863" eaLnBrk="0" hangingPunct="0">
              <a:spcBef>
                <a:spcPct val="30000"/>
              </a:spcBef>
              <a:defRPr sz="1200">
                <a:solidFill>
                  <a:schemeClr val="tx1"/>
                </a:solidFill>
                <a:latin typeface="Calibri" panose="020F0502020204030204" pitchFamily="34" charset="0"/>
              </a:defRPr>
            </a:lvl4pPr>
            <a:lvl5pPr marL="2057400" indent="-228600" defTabSz="931863" eaLnBrk="0" hangingPunct="0">
              <a:spcBef>
                <a:spcPct val="30000"/>
              </a:spcBef>
              <a:defRPr sz="1200">
                <a:solidFill>
                  <a:schemeClr val="tx1"/>
                </a:solidFill>
                <a:latin typeface="Calibri" panose="020F0502020204030204" pitchFamily="34" charset="0"/>
              </a:defRPr>
            </a:lvl5pPr>
            <a:lvl6pPr marL="2514600" indent="-228600" defTabSz="931863" eaLnBrk="0" fontAlgn="base" hangingPunct="0">
              <a:spcBef>
                <a:spcPct val="30000"/>
              </a:spcBef>
              <a:spcAft>
                <a:spcPct val="0"/>
              </a:spcAft>
              <a:defRPr sz="1200">
                <a:solidFill>
                  <a:schemeClr val="tx1"/>
                </a:solidFill>
                <a:latin typeface="Calibri" panose="020F0502020204030204" pitchFamily="34" charset="0"/>
              </a:defRPr>
            </a:lvl6pPr>
            <a:lvl7pPr marL="2971800" indent="-228600" defTabSz="931863" eaLnBrk="0" fontAlgn="base" hangingPunct="0">
              <a:spcBef>
                <a:spcPct val="30000"/>
              </a:spcBef>
              <a:spcAft>
                <a:spcPct val="0"/>
              </a:spcAft>
              <a:defRPr sz="1200">
                <a:solidFill>
                  <a:schemeClr val="tx1"/>
                </a:solidFill>
                <a:latin typeface="Calibri" panose="020F0502020204030204" pitchFamily="34" charset="0"/>
              </a:defRPr>
            </a:lvl7pPr>
            <a:lvl8pPr marL="3429000" indent="-228600" defTabSz="931863" eaLnBrk="0" fontAlgn="base" hangingPunct="0">
              <a:spcBef>
                <a:spcPct val="30000"/>
              </a:spcBef>
              <a:spcAft>
                <a:spcPct val="0"/>
              </a:spcAft>
              <a:defRPr sz="1200">
                <a:solidFill>
                  <a:schemeClr val="tx1"/>
                </a:solidFill>
                <a:latin typeface="Calibri" panose="020F0502020204030204" pitchFamily="34" charset="0"/>
              </a:defRPr>
            </a:lvl8pPr>
            <a:lvl9pPr marL="3886200" indent="-228600" defTabSz="931863" eaLnBrk="0" fontAlgn="base" hangingPunct="0">
              <a:spcBef>
                <a:spcPct val="30000"/>
              </a:spcBef>
              <a:spcAft>
                <a:spcPct val="0"/>
              </a:spcAft>
              <a:defRPr sz="1200">
                <a:solidFill>
                  <a:schemeClr val="tx1"/>
                </a:solidFill>
                <a:latin typeface="Calibri" panose="020F0502020204030204" pitchFamily="34" charset="0"/>
              </a:defRPr>
            </a:lvl9pPr>
          </a:lstStyle>
          <a:p>
            <a:pPr eaLnBrk="1" hangingPunct="1">
              <a:spcBef>
                <a:spcPct val="0"/>
              </a:spcBef>
            </a:pPr>
            <a:r>
              <a:rPr lang="en-US" altLang="en-US" sz="1300">
                <a:latin typeface="Times New Roman" panose="02020603050405020304" pitchFamily="18" charset="0"/>
              </a:rPr>
              <a:t>Introduction to files in Pascal</a:t>
            </a:r>
          </a:p>
        </p:txBody>
      </p:sp>
      <p:sp>
        <p:nvSpPr>
          <p:cNvPr id="45059" name="Rectangle 7"/>
          <p:cNvSpPr txBox="1">
            <a:spLocks noGrp="1" noChangeArrowheads="1"/>
          </p:cNvSpPr>
          <p:nvPr/>
        </p:nvSpPr>
        <p:spPr bwMode="auto">
          <a:xfrm>
            <a:off x="3886200" y="8688388"/>
            <a:ext cx="2971800" cy="4556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1430" tIns="45715" rIns="91430" bIns="45715" anchor="b"/>
          <a:lstStyle>
            <a:lvl1pPr defTabSz="931863" eaLnBrk="0" hangingPunct="0">
              <a:spcBef>
                <a:spcPct val="30000"/>
              </a:spcBef>
              <a:defRPr sz="1200">
                <a:solidFill>
                  <a:schemeClr val="tx1"/>
                </a:solidFill>
                <a:latin typeface="Calibri" panose="020F0502020204030204" pitchFamily="34" charset="0"/>
              </a:defRPr>
            </a:lvl1pPr>
            <a:lvl2pPr marL="742950" indent="-285750" defTabSz="931863" eaLnBrk="0" hangingPunct="0">
              <a:spcBef>
                <a:spcPct val="30000"/>
              </a:spcBef>
              <a:defRPr sz="1200">
                <a:solidFill>
                  <a:schemeClr val="tx1"/>
                </a:solidFill>
                <a:latin typeface="Calibri" panose="020F0502020204030204" pitchFamily="34" charset="0"/>
              </a:defRPr>
            </a:lvl2pPr>
            <a:lvl3pPr marL="1143000" indent="-228600" defTabSz="931863" eaLnBrk="0" hangingPunct="0">
              <a:spcBef>
                <a:spcPct val="30000"/>
              </a:spcBef>
              <a:defRPr sz="1200">
                <a:solidFill>
                  <a:schemeClr val="tx1"/>
                </a:solidFill>
                <a:latin typeface="Calibri" panose="020F0502020204030204" pitchFamily="34" charset="0"/>
              </a:defRPr>
            </a:lvl3pPr>
            <a:lvl4pPr marL="1600200" indent="-228600" defTabSz="931863" eaLnBrk="0" hangingPunct="0">
              <a:spcBef>
                <a:spcPct val="30000"/>
              </a:spcBef>
              <a:defRPr sz="1200">
                <a:solidFill>
                  <a:schemeClr val="tx1"/>
                </a:solidFill>
                <a:latin typeface="Calibri" panose="020F0502020204030204" pitchFamily="34" charset="0"/>
              </a:defRPr>
            </a:lvl4pPr>
            <a:lvl5pPr marL="2057400" indent="-228600" defTabSz="931863" eaLnBrk="0" hangingPunct="0">
              <a:spcBef>
                <a:spcPct val="30000"/>
              </a:spcBef>
              <a:defRPr sz="1200">
                <a:solidFill>
                  <a:schemeClr val="tx1"/>
                </a:solidFill>
                <a:latin typeface="Calibri" panose="020F0502020204030204" pitchFamily="34" charset="0"/>
              </a:defRPr>
            </a:lvl5pPr>
            <a:lvl6pPr marL="2514600" indent="-228600" defTabSz="931863" eaLnBrk="0" fontAlgn="base" hangingPunct="0">
              <a:spcBef>
                <a:spcPct val="30000"/>
              </a:spcBef>
              <a:spcAft>
                <a:spcPct val="0"/>
              </a:spcAft>
              <a:defRPr sz="1200">
                <a:solidFill>
                  <a:schemeClr val="tx1"/>
                </a:solidFill>
                <a:latin typeface="Calibri" panose="020F0502020204030204" pitchFamily="34" charset="0"/>
              </a:defRPr>
            </a:lvl6pPr>
            <a:lvl7pPr marL="2971800" indent="-228600" defTabSz="931863" eaLnBrk="0" fontAlgn="base" hangingPunct="0">
              <a:spcBef>
                <a:spcPct val="30000"/>
              </a:spcBef>
              <a:spcAft>
                <a:spcPct val="0"/>
              </a:spcAft>
              <a:defRPr sz="1200">
                <a:solidFill>
                  <a:schemeClr val="tx1"/>
                </a:solidFill>
                <a:latin typeface="Calibri" panose="020F0502020204030204" pitchFamily="34" charset="0"/>
              </a:defRPr>
            </a:lvl7pPr>
            <a:lvl8pPr marL="3429000" indent="-228600" defTabSz="931863" eaLnBrk="0" fontAlgn="base" hangingPunct="0">
              <a:spcBef>
                <a:spcPct val="30000"/>
              </a:spcBef>
              <a:spcAft>
                <a:spcPct val="0"/>
              </a:spcAft>
              <a:defRPr sz="1200">
                <a:solidFill>
                  <a:schemeClr val="tx1"/>
                </a:solidFill>
                <a:latin typeface="Calibri" panose="020F0502020204030204" pitchFamily="34" charset="0"/>
              </a:defRPr>
            </a:lvl8pPr>
            <a:lvl9pPr marL="3886200" indent="-228600" defTabSz="931863" eaLnBrk="0" fontAlgn="base" hangingPunct="0">
              <a:spcBef>
                <a:spcPct val="30000"/>
              </a:spcBef>
              <a:spcAft>
                <a:spcPct val="0"/>
              </a:spcAft>
              <a:defRPr sz="1200">
                <a:solidFill>
                  <a:schemeClr val="tx1"/>
                </a:solidFill>
                <a:latin typeface="Calibri" panose="020F0502020204030204" pitchFamily="34" charset="0"/>
              </a:defRPr>
            </a:lvl9pPr>
          </a:lstStyle>
          <a:p>
            <a:pPr algn="r" eaLnBrk="1" hangingPunct="1">
              <a:spcBef>
                <a:spcPct val="0"/>
              </a:spcBef>
            </a:pPr>
            <a:fld id="{AB2EA273-D3A0-4C83-9A12-48B46E97D683}" type="slidenum">
              <a:rPr lang="en-US" altLang="en-US" sz="1300">
                <a:latin typeface="Times New Roman" panose="02020603050405020304" pitchFamily="18" charset="0"/>
              </a:rPr>
              <a:pPr algn="r" eaLnBrk="1" hangingPunct="1">
                <a:spcBef>
                  <a:spcPct val="0"/>
                </a:spcBef>
              </a:pPr>
              <a:t>10</a:t>
            </a:fld>
            <a:endParaRPr lang="en-US" altLang="en-US" sz="1300">
              <a:latin typeface="Times New Roman" panose="02020603050405020304" pitchFamily="18" charset="0"/>
            </a:endParaRPr>
          </a:p>
        </p:txBody>
      </p:sp>
      <p:sp>
        <p:nvSpPr>
          <p:cNvPr id="45060" name="Rectangle 2"/>
          <p:cNvSpPr>
            <a:spLocks noGrp="1" noRot="1" noChangeAspect="1" noChangeArrowheads="1" noTextEdit="1"/>
          </p:cNvSpPr>
          <p:nvPr>
            <p:ph type="sldImg"/>
          </p:nvPr>
        </p:nvSpPr>
        <p:spPr bwMode="auto">
          <a:xfrm>
            <a:off x="1143000" y="687388"/>
            <a:ext cx="4572000" cy="3429000"/>
          </a:xfrm>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45061" name="Rectangle 3"/>
          <p:cNvSpPr>
            <a:spLocks noGrp="1" noChangeArrowheads="1"/>
          </p:cNvSpPr>
          <p:nvPr>
            <p:ph type="body" idx="1"/>
          </p:nvPr>
        </p:nvSpPr>
        <p:spPr bwMode="auto">
          <a:xfrm>
            <a:off x="912813" y="4343400"/>
            <a:ext cx="5032375" cy="4113213"/>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30" tIns="45715" rIns="91430" bIns="45715" numCol="1" anchor="t" anchorCtr="0" compatLnSpc="1">
            <a:prstTxWarp prst="textNoShape">
              <a:avLst/>
            </a:prstTxWarp>
          </a:bodyPr>
          <a:lstStyle/>
          <a:p>
            <a:pPr defTabSz="896938" eaLnBrk="1" hangingPunct="1"/>
            <a:endParaRPr lang="en-CA" altLang="en-US" dirty="0" smtClean="0"/>
          </a:p>
        </p:txBody>
      </p:sp>
    </p:spTree>
    <p:extLst>
      <p:ext uri="{BB962C8B-B14F-4D97-AF65-F5344CB8AC3E}">
        <p14:creationId xmlns:p14="http://schemas.microsoft.com/office/powerpoint/2010/main" val="299805205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6082" name="Rectangle 6"/>
          <p:cNvSpPr txBox="1">
            <a:spLocks noGrp="1" noChangeArrowheads="1"/>
          </p:cNvSpPr>
          <p:nvPr/>
        </p:nvSpPr>
        <p:spPr bwMode="auto">
          <a:xfrm>
            <a:off x="0" y="8688388"/>
            <a:ext cx="2971800" cy="4556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1430" tIns="45715" rIns="91430" bIns="45715" anchor="b"/>
          <a:lstStyle>
            <a:lvl1pPr defTabSz="931863" eaLnBrk="0" hangingPunct="0">
              <a:spcBef>
                <a:spcPct val="30000"/>
              </a:spcBef>
              <a:defRPr sz="1200">
                <a:solidFill>
                  <a:schemeClr val="tx1"/>
                </a:solidFill>
                <a:latin typeface="Calibri" panose="020F0502020204030204" pitchFamily="34" charset="0"/>
              </a:defRPr>
            </a:lvl1pPr>
            <a:lvl2pPr marL="742950" indent="-285750" defTabSz="931863" eaLnBrk="0" hangingPunct="0">
              <a:spcBef>
                <a:spcPct val="30000"/>
              </a:spcBef>
              <a:defRPr sz="1200">
                <a:solidFill>
                  <a:schemeClr val="tx1"/>
                </a:solidFill>
                <a:latin typeface="Calibri" panose="020F0502020204030204" pitchFamily="34" charset="0"/>
              </a:defRPr>
            </a:lvl2pPr>
            <a:lvl3pPr marL="1143000" indent="-228600" defTabSz="931863" eaLnBrk="0" hangingPunct="0">
              <a:spcBef>
                <a:spcPct val="30000"/>
              </a:spcBef>
              <a:defRPr sz="1200">
                <a:solidFill>
                  <a:schemeClr val="tx1"/>
                </a:solidFill>
                <a:latin typeface="Calibri" panose="020F0502020204030204" pitchFamily="34" charset="0"/>
              </a:defRPr>
            </a:lvl3pPr>
            <a:lvl4pPr marL="1600200" indent="-228600" defTabSz="931863" eaLnBrk="0" hangingPunct="0">
              <a:spcBef>
                <a:spcPct val="30000"/>
              </a:spcBef>
              <a:defRPr sz="1200">
                <a:solidFill>
                  <a:schemeClr val="tx1"/>
                </a:solidFill>
                <a:latin typeface="Calibri" panose="020F0502020204030204" pitchFamily="34" charset="0"/>
              </a:defRPr>
            </a:lvl4pPr>
            <a:lvl5pPr marL="2057400" indent="-228600" defTabSz="931863" eaLnBrk="0" hangingPunct="0">
              <a:spcBef>
                <a:spcPct val="30000"/>
              </a:spcBef>
              <a:defRPr sz="1200">
                <a:solidFill>
                  <a:schemeClr val="tx1"/>
                </a:solidFill>
                <a:latin typeface="Calibri" panose="020F0502020204030204" pitchFamily="34" charset="0"/>
              </a:defRPr>
            </a:lvl5pPr>
            <a:lvl6pPr marL="2514600" indent="-228600" defTabSz="931863" eaLnBrk="0" fontAlgn="base" hangingPunct="0">
              <a:spcBef>
                <a:spcPct val="30000"/>
              </a:spcBef>
              <a:spcAft>
                <a:spcPct val="0"/>
              </a:spcAft>
              <a:defRPr sz="1200">
                <a:solidFill>
                  <a:schemeClr val="tx1"/>
                </a:solidFill>
                <a:latin typeface="Calibri" panose="020F0502020204030204" pitchFamily="34" charset="0"/>
              </a:defRPr>
            </a:lvl6pPr>
            <a:lvl7pPr marL="2971800" indent="-228600" defTabSz="931863" eaLnBrk="0" fontAlgn="base" hangingPunct="0">
              <a:spcBef>
                <a:spcPct val="30000"/>
              </a:spcBef>
              <a:spcAft>
                <a:spcPct val="0"/>
              </a:spcAft>
              <a:defRPr sz="1200">
                <a:solidFill>
                  <a:schemeClr val="tx1"/>
                </a:solidFill>
                <a:latin typeface="Calibri" panose="020F0502020204030204" pitchFamily="34" charset="0"/>
              </a:defRPr>
            </a:lvl7pPr>
            <a:lvl8pPr marL="3429000" indent="-228600" defTabSz="931863" eaLnBrk="0" fontAlgn="base" hangingPunct="0">
              <a:spcBef>
                <a:spcPct val="30000"/>
              </a:spcBef>
              <a:spcAft>
                <a:spcPct val="0"/>
              </a:spcAft>
              <a:defRPr sz="1200">
                <a:solidFill>
                  <a:schemeClr val="tx1"/>
                </a:solidFill>
                <a:latin typeface="Calibri" panose="020F0502020204030204" pitchFamily="34" charset="0"/>
              </a:defRPr>
            </a:lvl8pPr>
            <a:lvl9pPr marL="3886200" indent="-228600" defTabSz="931863" eaLnBrk="0" fontAlgn="base" hangingPunct="0">
              <a:spcBef>
                <a:spcPct val="30000"/>
              </a:spcBef>
              <a:spcAft>
                <a:spcPct val="0"/>
              </a:spcAft>
              <a:defRPr sz="1200">
                <a:solidFill>
                  <a:schemeClr val="tx1"/>
                </a:solidFill>
                <a:latin typeface="Calibri" panose="020F0502020204030204" pitchFamily="34" charset="0"/>
              </a:defRPr>
            </a:lvl9pPr>
          </a:lstStyle>
          <a:p>
            <a:pPr eaLnBrk="1" hangingPunct="1">
              <a:spcBef>
                <a:spcPct val="0"/>
              </a:spcBef>
            </a:pPr>
            <a:r>
              <a:rPr lang="en-US" altLang="en-US" sz="1300">
                <a:latin typeface="Times New Roman" panose="02020603050405020304" pitchFamily="18" charset="0"/>
              </a:rPr>
              <a:t>Introduction to files in Pascal</a:t>
            </a:r>
          </a:p>
        </p:txBody>
      </p:sp>
      <p:sp>
        <p:nvSpPr>
          <p:cNvPr id="46083" name="Rectangle 7"/>
          <p:cNvSpPr txBox="1">
            <a:spLocks noGrp="1" noChangeArrowheads="1"/>
          </p:cNvSpPr>
          <p:nvPr/>
        </p:nvSpPr>
        <p:spPr bwMode="auto">
          <a:xfrm>
            <a:off x="3886200" y="8688388"/>
            <a:ext cx="2971800" cy="4556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1430" tIns="45715" rIns="91430" bIns="45715" anchor="b"/>
          <a:lstStyle>
            <a:lvl1pPr defTabSz="931863" eaLnBrk="0" hangingPunct="0">
              <a:spcBef>
                <a:spcPct val="30000"/>
              </a:spcBef>
              <a:defRPr sz="1200">
                <a:solidFill>
                  <a:schemeClr val="tx1"/>
                </a:solidFill>
                <a:latin typeface="Calibri" panose="020F0502020204030204" pitchFamily="34" charset="0"/>
              </a:defRPr>
            </a:lvl1pPr>
            <a:lvl2pPr marL="742950" indent="-285750" defTabSz="931863" eaLnBrk="0" hangingPunct="0">
              <a:spcBef>
                <a:spcPct val="30000"/>
              </a:spcBef>
              <a:defRPr sz="1200">
                <a:solidFill>
                  <a:schemeClr val="tx1"/>
                </a:solidFill>
                <a:latin typeface="Calibri" panose="020F0502020204030204" pitchFamily="34" charset="0"/>
              </a:defRPr>
            </a:lvl2pPr>
            <a:lvl3pPr marL="1143000" indent="-228600" defTabSz="931863" eaLnBrk="0" hangingPunct="0">
              <a:spcBef>
                <a:spcPct val="30000"/>
              </a:spcBef>
              <a:defRPr sz="1200">
                <a:solidFill>
                  <a:schemeClr val="tx1"/>
                </a:solidFill>
                <a:latin typeface="Calibri" panose="020F0502020204030204" pitchFamily="34" charset="0"/>
              </a:defRPr>
            </a:lvl3pPr>
            <a:lvl4pPr marL="1600200" indent="-228600" defTabSz="931863" eaLnBrk="0" hangingPunct="0">
              <a:spcBef>
                <a:spcPct val="30000"/>
              </a:spcBef>
              <a:defRPr sz="1200">
                <a:solidFill>
                  <a:schemeClr val="tx1"/>
                </a:solidFill>
                <a:latin typeface="Calibri" panose="020F0502020204030204" pitchFamily="34" charset="0"/>
              </a:defRPr>
            </a:lvl4pPr>
            <a:lvl5pPr marL="2057400" indent="-228600" defTabSz="931863" eaLnBrk="0" hangingPunct="0">
              <a:spcBef>
                <a:spcPct val="30000"/>
              </a:spcBef>
              <a:defRPr sz="1200">
                <a:solidFill>
                  <a:schemeClr val="tx1"/>
                </a:solidFill>
                <a:latin typeface="Calibri" panose="020F0502020204030204" pitchFamily="34" charset="0"/>
              </a:defRPr>
            </a:lvl5pPr>
            <a:lvl6pPr marL="2514600" indent="-228600" defTabSz="931863" eaLnBrk="0" fontAlgn="base" hangingPunct="0">
              <a:spcBef>
                <a:spcPct val="30000"/>
              </a:spcBef>
              <a:spcAft>
                <a:spcPct val="0"/>
              </a:spcAft>
              <a:defRPr sz="1200">
                <a:solidFill>
                  <a:schemeClr val="tx1"/>
                </a:solidFill>
                <a:latin typeface="Calibri" panose="020F0502020204030204" pitchFamily="34" charset="0"/>
              </a:defRPr>
            </a:lvl6pPr>
            <a:lvl7pPr marL="2971800" indent="-228600" defTabSz="931863" eaLnBrk="0" fontAlgn="base" hangingPunct="0">
              <a:spcBef>
                <a:spcPct val="30000"/>
              </a:spcBef>
              <a:spcAft>
                <a:spcPct val="0"/>
              </a:spcAft>
              <a:defRPr sz="1200">
                <a:solidFill>
                  <a:schemeClr val="tx1"/>
                </a:solidFill>
                <a:latin typeface="Calibri" panose="020F0502020204030204" pitchFamily="34" charset="0"/>
              </a:defRPr>
            </a:lvl7pPr>
            <a:lvl8pPr marL="3429000" indent="-228600" defTabSz="931863" eaLnBrk="0" fontAlgn="base" hangingPunct="0">
              <a:spcBef>
                <a:spcPct val="30000"/>
              </a:spcBef>
              <a:spcAft>
                <a:spcPct val="0"/>
              </a:spcAft>
              <a:defRPr sz="1200">
                <a:solidFill>
                  <a:schemeClr val="tx1"/>
                </a:solidFill>
                <a:latin typeface="Calibri" panose="020F0502020204030204" pitchFamily="34" charset="0"/>
              </a:defRPr>
            </a:lvl8pPr>
            <a:lvl9pPr marL="3886200" indent="-228600" defTabSz="931863" eaLnBrk="0" fontAlgn="base" hangingPunct="0">
              <a:spcBef>
                <a:spcPct val="30000"/>
              </a:spcBef>
              <a:spcAft>
                <a:spcPct val="0"/>
              </a:spcAft>
              <a:defRPr sz="1200">
                <a:solidFill>
                  <a:schemeClr val="tx1"/>
                </a:solidFill>
                <a:latin typeface="Calibri" panose="020F0502020204030204" pitchFamily="34" charset="0"/>
              </a:defRPr>
            </a:lvl9pPr>
          </a:lstStyle>
          <a:p>
            <a:pPr algn="r" eaLnBrk="1" hangingPunct="1">
              <a:spcBef>
                <a:spcPct val="0"/>
              </a:spcBef>
            </a:pPr>
            <a:fld id="{15AF4265-1F12-461C-9EB9-DAE239130EC0}" type="slidenum">
              <a:rPr lang="en-US" altLang="en-US" sz="1300">
                <a:latin typeface="Times New Roman" panose="02020603050405020304" pitchFamily="18" charset="0"/>
              </a:rPr>
              <a:pPr algn="r" eaLnBrk="1" hangingPunct="1">
                <a:spcBef>
                  <a:spcPct val="0"/>
                </a:spcBef>
              </a:pPr>
              <a:t>11</a:t>
            </a:fld>
            <a:endParaRPr lang="en-US" altLang="en-US" sz="1300">
              <a:latin typeface="Times New Roman" panose="02020603050405020304" pitchFamily="18" charset="0"/>
            </a:endParaRPr>
          </a:p>
        </p:txBody>
      </p:sp>
      <p:sp>
        <p:nvSpPr>
          <p:cNvPr id="46084" name="Rectangle 2"/>
          <p:cNvSpPr>
            <a:spLocks noGrp="1" noRot="1" noChangeAspect="1" noChangeArrowheads="1" noTextEdit="1"/>
          </p:cNvSpPr>
          <p:nvPr>
            <p:ph type="sldImg"/>
          </p:nvPr>
        </p:nvSpPr>
        <p:spPr bwMode="auto">
          <a:xfrm>
            <a:off x="1143000" y="687388"/>
            <a:ext cx="4572000" cy="3429000"/>
          </a:xfrm>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46085" name="Rectangle 3"/>
          <p:cNvSpPr>
            <a:spLocks noGrp="1" noChangeArrowheads="1"/>
          </p:cNvSpPr>
          <p:nvPr>
            <p:ph type="body" idx="1"/>
          </p:nvPr>
        </p:nvSpPr>
        <p:spPr bwMode="auto">
          <a:xfrm>
            <a:off x="912813" y="4343400"/>
            <a:ext cx="5032375" cy="4113213"/>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30" tIns="45715" rIns="91430" bIns="45715" numCol="1" anchor="t" anchorCtr="0" compatLnSpc="1">
            <a:prstTxWarp prst="textNoShape">
              <a:avLst/>
            </a:prstTxWarp>
          </a:bodyPr>
          <a:lstStyle/>
          <a:p>
            <a:pPr defTabSz="896938" eaLnBrk="1" hangingPunct="1"/>
            <a:endParaRPr lang="en-CA" altLang="en-US" smtClean="0"/>
          </a:p>
        </p:txBody>
      </p:sp>
    </p:spTree>
    <p:extLst>
      <p:ext uri="{BB962C8B-B14F-4D97-AF65-F5344CB8AC3E}">
        <p14:creationId xmlns:p14="http://schemas.microsoft.com/office/powerpoint/2010/main" val="4091266658"/>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7106"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47107"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endParaRPr lang="en-US" altLang="en-US" dirty="0" smtClean="0"/>
          </a:p>
        </p:txBody>
      </p:sp>
      <p:sp>
        <p:nvSpPr>
          <p:cNvPr id="4" name="Slide Number Placeholder 3"/>
          <p:cNvSpPr>
            <a:spLocks noGrp="1"/>
          </p:cNvSpPr>
          <p:nvPr>
            <p:ph type="sldNum" sz="quarter" idx="5"/>
          </p:nvPr>
        </p:nvSpPr>
        <p:spPr/>
        <p:txBody>
          <a:bodyPr/>
          <a:lstStyle>
            <a:lvl1pPr eaLnBrk="0" hangingPunct="0">
              <a:defRPr>
                <a:solidFill>
                  <a:schemeClr val="tx1"/>
                </a:solidFill>
                <a:latin typeface="Calibri" panose="020F0502020204030204" pitchFamily="34" charset="0"/>
                <a:cs typeface="Arial" panose="020B0604020202020204" pitchFamily="34" charset="0"/>
              </a:defRPr>
            </a:lvl1pPr>
            <a:lvl2pPr marL="742950" indent="-285750" eaLnBrk="0" hangingPunct="0">
              <a:defRPr>
                <a:solidFill>
                  <a:schemeClr val="tx1"/>
                </a:solidFill>
                <a:latin typeface="Calibri" panose="020F0502020204030204" pitchFamily="34" charset="0"/>
                <a:cs typeface="Arial" panose="020B0604020202020204" pitchFamily="34" charset="0"/>
              </a:defRPr>
            </a:lvl2pPr>
            <a:lvl3pPr marL="1143000" indent="-228600" eaLnBrk="0" hangingPunct="0">
              <a:defRPr>
                <a:solidFill>
                  <a:schemeClr val="tx1"/>
                </a:solidFill>
                <a:latin typeface="Calibri" panose="020F0502020204030204" pitchFamily="34" charset="0"/>
                <a:cs typeface="Arial" panose="020B0604020202020204" pitchFamily="34" charset="0"/>
              </a:defRPr>
            </a:lvl3pPr>
            <a:lvl4pPr marL="1600200" indent="-228600" eaLnBrk="0" hangingPunct="0">
              <a:defRPr>
                <a:solidFill>
                  <a:schemeClr val="tx1"/>
                </a:solidFill>
                <a:latin typeface="Calibri" panose="020F0502020204030204" pitchFamily="34" charset="0"/>
                <a:cs typeface="Arial" panose="020B0604020202020204" pitchFamily="34" charset="0"/>
              </a:defRPr>
            </a:lvl4pPr>
            <a:lvl5pPr marL="2057400" indent="-228600" eaLnBrk="0" hangingPunct="0">
              <a:defRPr>
                <a:solidFill>
                  <a:schemeClr val="tx1"/>
                </a:solidFill>
                <a:latin typeface="Calibri" panose="020F050202020403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cs typeface="Arial" panose="020B0604020202020204" pitchFamily="34" charset="0"/>
              </a:defRPr>
            </a:lvl9pPr>
          </a:lstStyle>
          <a:p>
            <a:pPr eaLnBrk="1" hangingPunct="1"/>
            <a:fld id="{9001C6BF-2846-4841-A7AE-19ABC74C7A21}" type="slidenum">
              <a:rPr lang="en-US" altLang="en-US"/>
              <a:pPr eaLnBrk="1" hangingPunct="1"/>
              <a:t>12</a:t>
            </a:fld>
            <a:endParaRPr lang="en-US" altLang="en-US"/>
          </a:p>
        </p:txBody>
      </p:sp>
    </p:spTree>
    <p:extLst>
      <p:ext uri="{BB962C8B-B14F-4D97-AF65-F5344CB8AC3E}">
        <p14:creationId xmlns:p14="http://schemas.microsoft.com/office/powerpoint/2010/main" val="2562444404"/>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8130"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48131"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endParaRPr lang="en-US" altLang="en-US" dirty="0" smtClean="0"/>
          </a:p>
        </p:txBody>
      </p:sp>
      <p:sp>
        <p:nvSpPr>
          <p:cNvPr id="4" name="Slide Number Placeholder 3"/>
          <p:cNvSpPr>
            <a:spLocks noGrp="1"/>
          </p:cNvSpPr>
          <p:nvPr>
            <p:ph type="sldNum" sz="quarter" idx="5"/>
          </p:nvPr>
        </p:nvSpPr>
        <p:spPr/>
        <p:txBody>
          <a:bodyPr/>
          <a:lstStyle>
            <a:lvl1pPr eaLnBrk="0" hangingPunct="0">
              <a:defRPr>
                <a:solidFill>
                  <a:schemeClr val="tx1"/>
                </a:solidFill>
                <a:latin typeface="Calibri" panose="020F0502020204030204" pitchFamily="34" charset="0"/>
                <a:cs typeface="Arial" panose="020B0604020202020204" pitchFamily="34" charset="0"/>
              </a:defRPr>
            </a:lvl1pPr>
            <a:lvl2pPr marL="742950" indent="-285750" eaLnBrk="0" hangingPunct="0">
              <a:defRPr>
                <a:solidFill>
                  <a:schemeClr val="tx1"/>
                </a:solidFill>
                <a:latin typeface="Calibri" panose="020F0502020204030204" pitchFamily="34" charset="0"/>
                <a:cs typeface="Arial" panose="020B0604020202020204" pitchFamily="34" charset="0"/>
              </a:defRPr>
            </a:lvl2pPr>
            <a:lvl3pPr marL="1143000" indent="-228600" eaLnBrk="0" hangingPunct="0">
              <a:defRPr>
                <a:solidFill>
                  <a:schemeClr val="tx1"/>
                </a:solidFill>
                <a:latin typeface="Calibri" panose="020F0502020204030204" pitchFamily="34" charset="0"/>
                <a:cs typeface="Arial" panose="020B0604020202020204" pitchFamily="34" charset="0"/>
              </a:defRPr>
            </a:lvl3pPr>
            <a:lvl4pPr marL="1600200" indent="-228600" eaLnBrk="0" hangingPunct="0">
              <a:defRPr>
                <a:solidFill>
                  <a:schemeClr val="tx1"/>
                </a:solidFill>
                <a:latin typeface="Calibri" panose="020F0502020204030204" pitchFamily="34" charset="0"/>
                <a:cs typeface="Arial" panose="020B0604020202020204" pitchFamily="34" charset="0"/>
              </a:defRPr>
            </a:lvl4pPr>
            <a:lvl5pPr marL="2057400" indent="-228600" eaLnBrk="0" hangingPunct="0">
              <a:defRPr>
                <a:solidFill>
                  <a:schemeClr val="tx1"/>
                </a:solidFill>
                <a:latin typeface="Calibri" panose="020F050202020403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cs typeface="Arial" panose="020B0604020202020204" pitchFamily="34" charset="0"/>
              </a:defRPr>
            </a:lvl9pPr>
          </a:lstStyle>
          <a:p>
            <a:pPr eaLnBrk="1" hangingPunct="1"/>
            <a:fld id="{EA73F068-F1EA-4136-8253-87EDEC484D6C}" type="slidenum">
              <a:rPr lang="en-US" altLang="en-US"/>
              <a:pPr eaLnBrk="1" hangingPunct="1"/>
              <a:t>15</a:t>
            </a:fld>
            <a:endParaRPr lang="en-US" altLang="en-US"/>
          </a:p>
        </p:txBody>
      </p:sp>
    </p:spTree>
    <p:extLst>
      <p:ext uri="{BB962C8B-B14F-4D97-AF65-F5344CB8AC3E}">
        <p14:creationId xmlns:p14="http://schemas.microsoft.com/office/powerpoint/2010/main" val="2698241745"/>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9154" name="Rectangle 6"/>
          <p:cNvSpPr txBox="1">
            <a:spLocks noGrp="1" noChangeArrowheads="1"/>
          </p:cNvSpPr>
          <p:nvPr/>
        </p:nvSpPr>
        <p:spPr bwMode="auto">
          <a:xfrm>
            <a:off x="0" y="8688388"/>
            <a:ext cx="2971800" cy="4556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1430" tIns="45715" rIns="91430" bIns="45715" anchor="b"/>
          <a:lstStyle>
            <a:lvl1pPr defTabSz="931863" eaLnBrk="0" hangingPunct="0">
              <a:spcBef>
                <a:spcPct val="30000"/>
              </a:spcBef>
              <a:defRPr sz="1200">
                <a:solidFill>
                  <a:schemeClr val="tx1"/>
                </a:solidFill>
                <a:latin typeface="Calibri" panose="020F0502020204030204" pitchFamily="34" charset="0"/>
              </a:defRPr>
            </a:lvl1pPr>
            <a:lvl2pPr marL="742950" indent="-285750" defTabSz="931863" eaLnBrk="0" hangingPunct="0">
              <a:spcBef>
                <a:spcPct val="30000"/>
              </a:spcBef>
              <a:defRPr sz="1200">
                <a:solidFill>
                  <a:schemeClr val="tx1"/>
                </a:solidFill>
                <a:latin typeface="Calibri" panose="020F0502020204030204" pitchFamily="34" charset="0"/>
              </a:defRPr>
            </a:lvl2pPr>
            <a:lvl3pPr marL="1143000" indent="-228600" defTabSz="931863" eaLnBrk="0" hangingPunct="0">
              <a:spcBef>
                <a:spcPct val="30000"/>
              </a:spcBef>
              <a:defRPr sz="1200">
                <a:solidFill>
                  <a:schemeClr val="tx1"/>
                </a:solidFill>
                <a:latin typeface="Calibri" panose="020F0502020204030204" pitchFamily="34" charset="0"/>
              </a:defRPr>
            </a:lvl3pPr>
            <a:lvl4pPr marL="1600200" indent="-228600" defTabSz="931863" eaLnBrk="0" hangingPunct="0">
              <a:spcBef>
                <a:spcPct val="30000"/>
              </a:spcBef>
              <a:defRPr sz="1200">
                <a:solidFill>
                  <a:schemeClr val="tx1"/>
                </a:solidFill>
                <a:latin typeface="Calibri" panose="020F0502020204030204" pitchFamily="34" charset="0"/>
              </a:defRPr>
            </a:lvl4pPr>
            <a:lvl5pPr marL="2057400" indent="-228600" defTabSz="931863" eaLnBrk="0" hangingPunct="0">
              <a:spcBef>
                <a:spcPct val="30000"/>
              </a:spcBef>
              <a:defRPr sz="1200">
                <a:solidFill>
                  <a:schemeClr val="tx1"/>
                </a:solidFill>
                <a:latin typeface="Calibri" panose="020F0502020204030204" pitchFamily="34" charset="0"/>
              </a:defRPr>
            </a:lvl5pPr>
            <a:lvl6pPr marL="2514600" indent="-228600" defTabSz="931863" eaLnBrk="0" fontAlgn="base" hangingPunct="0">
              <a:spcBef>
                <a:spcPct val="30000"/>
              </a:spcBef>
              <a:spcAft>
                <a:spcPct val="0"/>
              </a:spcAft>
              <a:defRPr sz="1200">
                <a:solidFill>
                  <a:schemeClr val="tx1"/>
                </a:solidFill>
                <a:latin typeface="Calibri" panose="020F0502020204030204" pitchFamily="34" charset="0"/>
              </a:defRPr>
            </a:lvl6pPr>
            <a:lvl7pPr marL="2971800" indent="-228600" defTabSz="931863" eaLnBrk="0" fontAlgn="base" hangingPunct="0">
              <a:spcBef>
                <a:spcPct val="30000"/>
              </a:spcBef>
              <a:spcAft>
                <a:spcPct val="0"/>
              </a:spcAft>
              <a:defRPr sz="1200">
                <a:solidFill>
                  <a:schemeClr val="tx1"/>
                </a:solidFill>
                <a:latin typeface="Calibri" panose="020F0502020204030204" pitchFamily="34" charset="0"/>
              </a:defRPr>
            </a:lvl7pPr>
            <a:lvl8pPr marL="3429000" indent="-228600" defTabSz="931863" eaLnBrk="0" fontAlgn="base" hangingPunct="0">
              <a:spcBef>
                <a:spcPct val="30000"/>
              </a:spcBef>
              <a:spcAft>
                <a:spcPct val="0"/>
              </a:spcAft>
              <a:defRPr sz="1200">
                <a:solidFill>
                  <a:schemeClr val="tx1"/>
                </a:solidFill>
                <a:latin typeface="Calibri" panose="020F0502020204030204" pitchFamily="34" charset="0"/>
              </a:defRPr>
            </a:lvl8pPr>
            <a:lvl9pPr marL="3886200" indent="-228600" defTabSz="931863" eaLnBrk="0" fontAlgn="base" hangingPunct="0">
              <a:spcBef>
                <a:spcPct val="30000"/>
              </a:spcBef>
              <a:spcAft>
                <a:spcPct val="0"/>
              </a:spcAft>
              <a:defRPr sz="1200">
                <a:solidFill>
                  <a:schemeClr val="tx1"/>
                </a:solidFill>
                <a:latin typeface="Calibri" panose="020F0502020204030204" pitchFamily="34" charset="0"/>
              </a:defRPr>
            </a:lvl9pPr>
          </a:lstStyle>
          <a:p>
            <a:pPr eaLnBrk="1" hangingPunct="1">
              <a:spcBef>
                <a:spcPct val="0"/>
              </a:spcBef>
            </a:pPr>
            <a:r>
              <a:rPr lang="en-US" altLang="en-US" sz="1300">
                <a:latin typeface="Times New Roman" panose="02020603050405020304" pitchFamily="18" charset="0"/>
              </a:rPr>
              <a:t>Introduction to files in Pascal</a:t>
            </a:r>
          </a:p>
        </p:txBody>
      </p:sp>
      <p:sp>
        <p:nvSpPr>
          <p:cNvPr id="49155" name="Rectangle 7"/>
          <p:cNvSpPr txBox="1">
            <a:spLocks noGrp="1" noChangeArrowheads="1"/>
          </p:cNvSpPr>
          <p:nvPr/>
        </p:nvSpPr>
        <p:spPr bwMode="auto">
          <a:xfrm>
            <a:off x="3886200" y="8688388"/>
            <a:ext cx="2971800" cy="4556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1430" tIns="45715" rIns="91430" bIns="45715" anchor="b"/>
          <a:lstStyle>
            <a:lvl1pPr defTabSz="931863" eaLnBrk="0" hangingPunct="0">
              <a:spcBef>
                <a:spcPct val="30000"/>
              </a:spcBef>
              <a:defRPr sz="1200">
                <a:solidFill>
                  <a:schemeClr val="tx1"/>
                </a:solidFill>
                <a:latin typeface="Calibri" panose="020F0502020204030204" pitchFamily="34" charset="0"/>
              </a:defRPr>
            </a:lvl1pPr>
            <a:lvl2pPr marL="742950" indent="-285750" defTabSz="931863" eaLnBrk="0" hangingPunct="0">
              <a:spcBef>
                <a:spcPct val="30000"/>
              </a:spcBef>
              <a:defRPr sz="1200">
                <a:solidFill>
                  <a:schemeClr val="tx1"/>
                </a:solidFill>
                <a:latin typeface="Calibri" panose="020F0502020204030204" pitchFamily="34" charset="0"/>
              </a:defRPr>
            </a:lvl2pPr>
            <a:lvl3pPr marL="1143000" indent="-228600" defTabSz="931863" eaLnBrk="0" hangingPunct="0">
              <a:spcBef>
                <a:spcPct val="30000"/>
              </a:spcBef>
              <a:defRPr sz="1200">
                <a:solidFill>
                  <a:schemeClr val="tx1"/>
                </a:solidFill>
                <a:latin typeface="Calibri" panose="020F0502020204030204" pitchFamily="34" charset="0"/>
              </a:defRPr>
            </a:lvl3pPr>
            <a:lvl4pPr marL="1600200" indent="-228600" defTabSz="931863" eaLnBrk="0" hangingPunct="0">
              <a:spcBef>
                <a:spcPct val="30000"/>
              </a:spcBef>
              <a:defRPr sz="1200">
                <a:solidFill>
                  <a:schemeClr val="tx1"/>
                </a:solidFill>
                <a:latin typeface="Calibri" panose="020F0502020204030204" pitchFamily="34" charset="0"/>
              </a:defRPr>
            </a:lvl4pPr>
            <a:lvl5pPr marL="2057400" indent="-228600" defTabSz="931863" eaLnBrk="0" hangingPunct="0">
              <a:spcBef>
                <a:spcPct val="30000"/>
              </a:spcBef>
              <a:defRPr sz="1200">
                <a:solidFill>
                  <a:schemeClr val="tx1"/>
                </a:solidFill>
                <a:latin typeface="Calibri" panose="020F0502020204030204" pitchFamily="34" charset="0"/>
              </a:defRPr>
            </a:lvl5pPr>
            <a:lvl6pPr marL="2514600" indent="-228600" defTabSz="931863" eaLnBrk="0" fontAlgn="base" hangingPunct="0">
              <a:spcBef>
                <a:spcPct val="30000"/>
              </a:spcBef>
              <a:spcAft>
                <a:spcPct val="0"/>
              </a:spcAft>
              <a:defRPr sz="1200">
                <a:solidFill>
                  <a:schemeClr val="tx1"/>
                </a:solidFill>
                <a:latin typeface="Calibri" panose="020F0502020204030204" pitchFamily="34" charset="0"/>
              </a:defRPr>
            </a:lvl6pPr>
            <a:lvl7pPr marL="2971800" indent="-228600" defTabSz="931863" eaLnBrk="0" fontAlgn="base" hangingPunct="0">
              <a:spcBef>
                <a:spcPct val="30000"/>
              </a:spcBef>
              <a:spcAft>
                <a:spcPct val="0"/>
              </a:spcAft>
              <a:defRPr sz="1200">
                <a:solidFill>
                  <a:schemeClr val="tx1"/>
                </a:solidFill>
                <a:latin typeface="Calibri" panose="020F0502020204030204" pitchFamily="34" charset="0"/>
              </a:defRPr>
            </a:lvl7pPr>
            <a:lvl8pPr marL="3429000" indent="-228600" defTabSz="931863" eaLnBrk="0" fontAlgn="base" hangingPunct="0">
              <a:spcBef>
                <a:spcPct val="30000"/>
              </a:spcBef>
              <a:spcAft>
                <a:spcPct val="0"/>
              </a:spcAft>
              <a:defRPr sz="1200">
                <a:solidFill>
                  <a:schemeClr val="tx1"/>
                </a:solidFill>
                <a:latin typeface="Calibri" panose="020F0502020204030204" pitchFamily="34" charset="0"/>
              </a:defRPr>
            </a:lvl8pPr>
            <a:lvl9pPr marL="3886200" indent="-228600" defTabSz="931863" eaLnBrk="0" fontAlgn="base" hangingPunct="0">
              <a:spcBef>
                <a:spcPct val="30000"/>
              </a:spcBef>
              <a:spcAft>
                <a:spcPct val="0"/>
              </a:spcAft>
              <a:defRPr sz="1200">
                <a:solidFill>
                  <a:schemeClr val="tx1"/>
                </a:solidFill>
                <a:latin typeface="Calibri" panose="020F0502020204030204" pitchFamily="34" charset="0"/>
              </a:defRPr>
            </a:lvl9pPr>
          </a:lstStyle>
          <a:p>
            <a:pPr algn="r" eaLnBrk="1" hangingPunct="1">
              <a:spcBef>
                <a:spcPct val="0"/>
              </a:spcBef>
            </a:pPr>
            <a:fld id="{2E05A0FE-80A0-40BA-A33C-EE9480C6F667}" type="slidenum">
              <a:rPr lang="en-US" altLang="en-US" sz="1300">
                <a:latin typeface="Times New Roman" panose="02020603050405020304" pitchFamily="18" charset="0"/>
              </a:rPr>
              <a:pPr algn="r" eaLnBrk="1" hangingPunct="1">
                <a:spcBef>
                  <a:spcPct val="0"/>
                </a:spcBef>
              </a:pPr>
              <a:t>29</a:t>
            </a:fld>
            <a:endParaRPr lang="en-US" altLang="en-US" sz="1300">
              <a:latin typeface="Times New Roman" panose="02020603050405020304" pitchFamily="18" charset="0"/>
            </a:endParaRPr>
          </a:p>
        </p:txBody>
      </p:sp>
      <p:sp>
        <p:nvSpPr>
          <p:cNvPr id="49156" name="Rectangle 2"/>
          <p:cNvSpPr>
            <a:spLocks noGrp="1" noRot="1" noChangeAspect="1" noChangeArrowheads="1" noTextEdit="1"/>
          </p:cNvSpPr>
          <p:nvPr>
            <p:ph type="sldImg"/>
          </p:nvPr>
        </p:nvSpPr>
        <p:spPr bwMode="auto">
          <a:xfrm>
            <a:off x="1143000" y="687388"/>
            <a:ext cx="4572000" cy="3429000"/>
          </a:xfrm>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49157" name="Rectangle 3"/>
          <p:cNvSpPr>
            <a:spLocks noGrp="1" noChangeArrowheads="1"/>
          </p:cNvSpPr>
          <p:nvPr>
            <p:ph type="body" idx="1"/>
          </p:nvPr>
        </p:nvSpPr>
        <p:spPr bwMode="auto">
          <a:xfrm>
            <a:off x="912813" y="4343400"/>
            <a:ext cx="5032375" cy="4113213"/>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30" tIns="45715" rIns="91430" bIns="45715" numCol="1" anchor="t" anchorCtr="0" compatLnSpc="1">
            <a:prstTxWarp prst="textNoShape">
              <a:avLst/>
            </a:prstTxWarp>
          </a:bodyPr>
          <a:lstStyle/>
          <a:p>
            <a:pPr defTabSz="896938" eaLnBrk="1" hangingPunct="1"/>
            <a:endParaRPr lang="en-CA" altLang="en-US" smtClean="0"/>
          </a:p>
        </p:txBody>
      </p:sp>
    </p:spTree>
    <p:extLst>
      <p:ext uri="{BB962C8B-B14F-4D97-AF65-F5344CB8AC3E}">
        <p14:creationId xmlns:p14="http://schemas.microsoft.com/office/powerpoint/2010/main" val="4284978512"/>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lvl1pPr>
              <a:defRPr sz="4800"/>
            </a:lvl1pPr>
          </a:lstStyle>
          <a:p>
            <a:r>
              <a:rPr lang="en-US" dirty="0" smtClean="0"/>
              <a:t>Click to edit Master title style</a:t>
            </a:r>
            <a:endParaRPr lang="en-US" dirty="0"/>
          </a:p>
        </p:txBody>
      </p:sp>
      <p:sp>
        <p:nvSpPr>
          <p:cNvPr id="3" name="Subtitle 2"/>
          <p:cNvSpPr>
            <a:spLocks noGrp="1"/>
          </p:cNvSpPr>
          <p:nvPr>
            <p:ph type="subTitle" idx="1"/>
          </p:nvPr>
        </p:nvSpPr>
        <p:spPr>
          <a:xfrm>
            <a:off x="1371600" y="3886200"/>
            <a:ext cx="6400800" cy="1752600"/>
          </a:xfrm>
        </p:spPr>
        <p:txBody>
          <a:bodyPr/>
          <a:lstStyle>
            <a:lvl1pPr marL="0" indent="0" algn="ctr">
              <a:buNone/>
              <a:defRPr sz="3600">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dirty="0" smtClean="0"/>
              <a:t>Click to edit Master subtitle style</a:t>
            </a:r>
            <a:endParaRPr lang="en-US" dirty="0"/>
          </a:p>
        </p:txBody>
      </p:sp>
      <p:sp>
        <p:nvSpPr>
          <p:cNvPr id="4" name="Date Placeholder 3"/>
          <p:cNvSpPr>
            <a:spLocks noGrp="1"/>
          </p:cNvSpPr>
          <p:nvPr>
            <p:ph type="dt" sz="half" idx="10"/>
          </p:nvPr>
        </p:nvSpPr>
        <p:spPr>
          <a:xfrm>
            <a:off x="457200" y="6356350"/>
            <a:ext cx="2133600" cy="365125"/>
          </a:xfrm>
          <a:prstGeom prst="rect">
            <a:avLst/>
          </a:prstGeom>
        </p:spPr>
        <p:txBody>
          <a:bodyPr/>
          <a:lstStyle>
            <a:lvl1pPr fontAlgn="auto">
              <a:spcBef>
                <a:spcPts val="0"/>
              </a:spcBef>
              <a:spcAft>
                <a:spcPts val="0"/>
              </a:spcAft>
              <a:defRPr>
                <a:latin typeface="+mn-lt"/>
                <a:cs typeface="+mn-cs"/>
              </a:defRPr>
            </a:lvl1pPr>
          </a:lstStyle>
          <a:p>
            <a:pPr>
              <a:defRPr/>
            </a:pPr>
            <a:fld id="{B50C337A-3298-4438-9F23-AAFD5C05681E}" type="datetimeFigureOut">
              <a:rPr lang="en-US"/>
              <a:pPr>
                <a:defRPr/>
              </a:pPr>
              <a:t>5/31/2023</a:t>
            </a:fld>
            <a:endParaRPr lang="en-US" dirty="0"/>
          </a:p>
        </p:txBody>
      </p:sp>
      <p:sp>
        <p:nvSpPr>
          <p:cNvPr id="5" name="Footer Placeholder 4"/>
          <p:cNvSpPr>
            <a:spLocks noGrp="1"/>
          </p:cNvSpPr>
          <p:nvPr>
            <p:ph type="ftr" sz="quarter" idx="11"/>
          </p:nvPr>
        </p:nvSpPr>
        <p:spPr>
          <a:xfrm>
            <a:off x="3124200" y="6356350"/>
            <a:ext cx="2895600" cy="365125"/>
          </a:xfrm>
          <a:prstGeom prst="rect">
            <a:avLst/>
          </a:prstGeom>
        </p:spPr>
        <p:txBody>
          <a:bodyPr/>
          <a:lstStyle>
            <a:lvl1pPr fontAlgn="auto">
              <a:spcBef>
                <a:spcPts val="0"/>
              </a:spcBef>
              <a:spcAft>
                <a:spcPts val="0"/>
              </a:spcAft>
              <a:defRPr>
                <a:latin typeface="+mn-lt"/>
                <a:cs typeface="+mn-cs"/>
              </a:defRPr>
            </a:lvl1pPr>
          </a:lstStyle>
          <a:p>
            <a:pPr>
              <a:defRPr/>
            </a:pPr>
            <a:endParaRPr lang="en-US"/>
          </a:p>
        </p:txBody>
      </p:sp>
      <p:sp>
        <p:nvSpPr>
          <p:cNvPr id="6" name="Slide Number Placeholder 5"/>
          <p:cNvSpPr>
            <a:spLocks noGrp="1"/>
          </p:cNvSpPr>
          <p:nvPr>
            <p:ph type="sldNum" sz="quarter" idx="12"/>
          </p:nvPr>
        </p:nvSpPr>
        <p:spPr/>
        <p:txBody>
          <a:bodyPr wrap="square" numCol="1" anchorCtr="0" compatLnSpc="1">
            <a:prstTxWarp prst="textNoShape">
              <a:avLst/>
            </a:prstTxWarp>
          </a:bodyPr>
          <a:lstStyle>
            <a:lvl1pPr fontAlgn="base">
              <a:spcBef>
                <a:spcPct val="0"/>
              </a:spcBef>
              <a:spcAft>
                <a:spcPct val="0"/>
              </a:spcAft>
              <a:defRPr smtClean="0">
                <a:solidFill>
                  <a:srgbClr val="898989"/>
                </a:solidFill>
                <a:cs typeface="Arial" panose="020B0604020202020204" pitchFamily="34" charset="0"/>
              </a:defRPr>
            </a:lvl1pPr>
          </a:lstStyle>
          <a:p>
            <a:fld id="{A8A9635F-0251-41B1-9F54-BF40ECDC2C6B}" type="slidenum">
              <a:rPr lang="en-US" altLang="en-US"/>
              <a:pPr/>
              <a:t>‹#›</a:t>
            </a:fld>
            <a:endParaRPr lang="en-US" altLang="en-US"/>
          </a:p>
        </p:txBody>
      </p:sp>
    </p:spTree>
    <p:extLst>
      <p:ext uri="{BB962C8B-B14F-4D97-AF65-F5344CB8AC3E}">
        <p14:creationId xmlns:p14="http://schemas.microsoft.com/office/powerpoint/2010/main" val="92681552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4" name="TextBox 3"/>
          <p:cNvSpPr txBox="1">
            <a:spLocks noChangeArrowheads="1"/>
          </p:cNvSpPr>
          <p:nvPr userDrawn="1"/>
        </p:nvSpPr>
        <p:spPr bwMode="auto">
          <a:xfrm>
            <a:off x="7924800" y="6567488"/>
            <a:ext cx="1219200" cy="276225"/>
          </a:xfrm>
          <a:prstGeom prst="rect">
            <a:avLst/>
          </a:prstGeom>
          <a:noFill/>
          <a:ln>
            <a:noFill/>
          </a:ln>
          <a:extLst/>
        </p:spPr>
        <p:txBody>
          <a:bodyPr>
            <a:spAutoFit/>
          </a:bodyPr>
          <a:lstStyle>
            <a:lvl1pPr>
              <a:defRPr>
                <a:solidFill>
                  <a:schemeClr val="tx1"/>
                </a:solidFill>
                <a:latin typeface="Calibri" pitchFamily="34" charset="0"/>
              </a:defRPr>
            </a:lvl1pPr>
            <a:lvl2pPr marL="742950" indent="-285750">
              <a:defRPr>
                <a:solidFill>
                  <a:schemeClr val="tx1"/>
                </a:solidFill>
                <a:latin typeface="Calibri" pitchFamily="34" charset="0"/>
              </a:defRPr>
            </a:lvl2pPr>
            <a:lvl3pPr marL="1143000" indent="-228600">
              <a:defRPr>
                <a:solidFill>
                  <a:schemeClr val="tx1"/>
                </a:solidFill>
                <a:latin typeface="Calibri" pitchFamily="34" charset="0"/>
              </a:defRPr>
            </a:lvl3pPr>
            <a:lvl4pPr marL="1600200" indent="-228600">
              <a:defRPr>
                <a:solidFill>
                  <a:schemeClr val="tx1"/>
                </a:solidFill>
                <a:latin typeface="Calibri" pitchFamily="34" charset="0"/>
              </a:defRPr>
            </a:lvl4pPr>
            <a:lvl5pPr marL="2057400" indent="-228600">
              <a:defRPr>
                <a:solidFill>
                  <a:schemeClr val="tx1"/>
                </a:solidFill>
                <a:latin typeface="Calibri" pitchFamily="34" charset="0"/>
              </a:defRPr>
            </a:lvl5pPr>
            <a:lvl6pPr marL="2514600" indent="-228600" fontAlgn="base">
              <a:spcBef>
                <a:spcPct val="0"/>
              </a:spcBef>
              <a:spcAft>
                <a:spcPct val="0"/>
              </a:spcAft>
              <a:defRPr>
                <a:solidFill>
                  <a:schemeClr val="tx1"/>
                </a:solidFill>
                <a:latin typeface="Calibri" pitchFamily="34" charset="0"/>
              </a:defRPr>
            </a:lvl6pPr>
            <a:lvl7pPr marL="2971800" indent="-228600" fontAlgn="base">
              <a:spcBef>
                <a:spcPct val="0"/>
              </a:spcBef>
              <a:spcAft>
                <a:spcPct val="0"/>
              </a:spcAft>
              <a:defRPr>
                <a:solidFill>
                  <a:schemeClr val="tx1"/>
                </a:solidFill>
                <a:latin typeface="Calibri" pitchFamily="34" charset="0"/>
              </a:defRPr>
            </a:lvl7pPr>
            <a:lvl8pPr marL="3429000" indent="-228600" fontAlgn="base">
              <a:spcBef>
                <a:spcPct val="0"/>
              </a:spcBef>
              <a:spcAft>
                <a:spcPct val="0"/>
              </a:spcAft>
              <a:defRPr>
                <a:solidFill>
                  <a:schemeClr val="tx1"/>
                </a:solidFill>
                <a:latin typeface="Calibri" pitchFamily="34" charset="0"/>
              </a:defRPr>
            </a:lvl8pPr>
            <a:lvl9pPr marL="3886200" indent="-228600" fontAlgn="base">
              <a:spcBef>
                <a:spcPct val="0"/>
              </a:spcBef>
              <a:spcAft>
                <a:spcPct val="0"/>
              </a:spcAft>
              <a:defRPr>
                <a:solidFill>
                  <a:schemeClr val="tx1"/>
                </a:solidFill>
                <a:latin typeface="Calibri" pitchFamily="34" charset="0"/>
              </a:defRPr>
            </a:lvl9pPr>
          </a:lstStyle>
          <a:p>
            <a:pPr algn="r">
              <a:defRPr/>
            </a:pPr>
            <a:r>
              <a:rPr lang="en-US" sz="1200" dirty="0" smtClean="0">
                <a:cs typeface="Arial" charset="0"/>
              </a:rPr>
              <a:t>James Tam</a:t>
            </a:r>
          </a:p>
        </p:txBody>
      </p:sp>
      <p:sp>
        <p:nvSpPr>
          <p:cNvPr id="2" name="Title 1"/>
          <p:cNvSpPr>
            <a:spLocks noGrp="1"/>
          </p:cNvSpPr>
          <p:nvPr>
            <p:ph type="title"/>
          </p:nvPr>
        </p:nvSpPr>
        <p:spPr>
          <a:xfrm>
            <a:off x="457200" y="274638"/>
            <a:ext cx="8229600" cy="639762"/>
          </a:xfrm>
        </p:spPr>
        <p:txBody>
          <a:bodyPr>
            <a:normAutofit/>
          </a:bodyPr>
          <a:lstStyle>
            <a:lvl1pPr>
              <a:defRPr sz="3200" baseline="0"/>
            </a:lvl1pPr>
          </a:lstStyle>
          <a:p>
            <a:r>
              <a:rPr lang="en-US" dirty="0" smtClean="0"/>
              <a:t>Click to edit Master title style</a:t>
            </a:r>
            <a:endParaRPr lang="en-US" dirty="0"/>
          </a:p>
        </p:txBody>
      </p:sp>
      <p:sp>
        <p:nvSpPr>
          <p:cNvPr id="3" name="Content Placeholder 2"/>
          <p:cNvSpPr>
            <a:spLocks noGrp="1"/>
          </p:cNvSpPr>
          <p:nvPr>
            <p:ph idx="1"/>
          </p:nvPr>
        </p:nvSpPr>
        <p:spPr>
          <a:xfrm>
            <a:off x="457200" y="1143000"/>
            <a:ext cx="8229600" cy="5410200"/>
          </a:xfrm>
        </p:spPr>
        <p:txBody>
          <a:bodyPr/>
          <a:lstStyle>
            <a:lvl1pPr>
              <a:defRPr sz="2400" baseline="0"/>
            </a:lvl1pPr>
            <a:lvl2pPr>
              <a:defRPr sz="2000" baseline="0"/>
            </a:lvl2pPr>
            <a:lvl3pPr>
              <a:defRPr sz="1800" baseline="0"/>
            </a:lvl3pPr>
            <a:lvl4pPr>
              <a:defRPr sz="1400" baseline="0"/>
            </a:lvl4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p:txBody>
      </p:sp>
    </p:spTree>
    <p:extLst>
      <p:ext uri="{BB962C8B-B14F-4D97-AF65-F5344CB8AC3E}">
        <p14:creationId xmlns:p14="http://schemas.microsoft.com/office/powerpoint/2010/main" val="1584341629"/>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a:xfrm>
            <a:off x="457200" y="6356350"/>
            <a:ext cx="2133600" cy="365125"/>
          </a:xfrm>
          <a:prstGeom prst="rect">
            <a:avLst/>
          </a:prstGeom>
        </p:spPr>
        <p:txBody>
          <a:bodyPr/>
          <a:lstStyle>
            <a:lvl1pPr fontAlgn="auto">
              <a:spcBef>
                <a:spcPts val="0"/>
              </a:spcBef>
              <a:spcAft>
                <a:spcPts val="0"/>
              </a:spcAft>
              <a:defRPr>
                <a:latin typeface="+mn-lt"/>
                <a:cs typeface="+mn-cs"/>
              </a:defRPr>
            </a:lvl1pPr>
          </a:lstStyle>
          <a:p>
            <a:pPr>
              <a:defRPr/>
            </a:pPr>
            <a:fld id="{B132A356-F6E2-41DD-A59C-0D158AEBB6A4}" type="datetimeFigureOut">
              <a:rPr lang="en-US"/>
              <a:pPr>
                <a:defRPr/>
              </a:pPr>
              <a:t>5/31/2023</a:t>
            </a:fld>
            <a:endParaRPr lang="en-US" dirty="0"/>
          </a:p>
        </p:txBody>
      </p:sp>
      <p:sp>
        <p:nvSpPr>
          <p:cNvPr id="5" name="Footer Placeholder 4"/>
          <p:cNvSpPr>
            <a:spLocks noGrp="1"/>
          </p:cNvSpPr>
          <p:nvPr>
            <p:ph type="ftr" sz="quarter" idx="11"/>
          </p:nvPr>
        </p:nvSpPr>
        <p:spPr>
          <a:xfrm>
            <a:off x="3124200" y="6356350"/>
            <a:ext cx="2895600" cy="365125"/>
          </a:xfrm>
          <a:prstGeom prst="rect">
            <a:avLst/>
          </a:prstGeom>
        </p:spPr>
        <p:txBody>
          <a:bodyPr/>
          <a:lstStyle>
            <a:lvl1pPr fontAlgn="auto">
              <a:spcBef>
                <a:spcPts val="0"/>
              </a:spcBef>
              <a:spcAft>
                <a:spcPts val="0"/>
              </a:spcAft>
              <a:defRPr>
                <a:latin typeface="+mn-lt"/>
                <a:cs typeface="+mn-cs"/>
              </a:defRPr>
            </a:lvl1pPr>
          </a:lstStyle>
          <a:p>
            <a:pPr>
              <a:defRPr/>
            </a:pPr>
            <a:endParaRPr lang="en-US"/>
          </a:p>
        </p:txBody>
      </p:sp>
      <p:sp>
        <p:nvSpPr>
          <p:cNvPr id="6" name="Slide Number Placeholder 5"/>
          <p:cNvSpPr>
            <a:spLocks noGrp="1"/>
          </p:cNvSpPr>
          <p:nvPr>
            <p:ph type="sldNum" sz="quarter" idx="12"/>
          </p:nvPr>
        </p:nvSpPr>
        <p:spPr/>
        <p:txBody>
          <a:bodyPr wrap="square" numCol="1" anchorCtr="0" compatLnSpc="1">
            <a:prstTxWarp prst="textNoShape">
              <a:avLst/>
            </a:prstTxWarp>
          </a:bodyPr>
          <a:lstStyle>
            <a:lvl1pPr fontAlgn="base">
              <a:spcBef>
                <a:spcPct val="0"/>
              </a:spcBef>
              <a:spcAft>
                <a:spcPct val="0"/>
              </a:spcAft>
              <a:defRPr smtClean="0">
                <a:solidFill>
                  <a:srgbClr val="898989"/>
                </a:solidFill>
                <a:cs typeface="Arial" panose="020B0604020202020204" pitchFamily="34" charset="0"/>
              </a:defRPr>
            </a:lvl1pPr>
          </a:lstStyle>
          <a:p>
            <a:fld id="{AA80E122-A099-4DDD-AB41-E37E13E26545}" type="slidenum">
              <a:rPr lang="en-US" altLang="en-US"/>
              <a:pPr/>
              <a:t>‹#›</a:t>
            </a:fld>
            <a:endParaRPr lang="en-US" altLang="en-US"/>
          </a:p>
        </p:txBody>
      </p:sp>
    </p:spTree>
    <p:extLst>
      <p:ext uri="{BB962C8B-B14F-4D97-AF65-F5344CB8AC3E}">
        <p14:creationId xmlns:p14="http://schemas.microsoft.com/office/powerpoint/2010/main" val="1997567213"/>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a:xfrm>
            <a:off x="457200" y="6356350"/>
            <a:ext cx="2133600" cy="365125"/>
          </a:xfrm>
          <a:prstGeom prst="rect">
            <a:avLst/>
          </a:prstGeom>
        </p:spPr>
        <p:txBody>
          <a:bodyPr/>
          <a:lstStyle>
            <a:lvl1pPr fontAlgn="auto">
              <a:spcBef>
                <a:spcPts val="0"/>
              </a:spcBef>
              <a:spcAft>
                <a:spcPts val="0"/>
              </a:spcAft>
              <a:defRPr>
                <a:latin typeface="+mn-lt"/>
                <a:cs typeface="+mn-cs"/>
              </a:defRPr>
            </a:lvl1pPr>
          </a:lstStyle>
          <a:p>
            <a:pPr>
              <a:defRPr/>
            </a:pPr>
            <a:fld id="{1E9212B4-54A3-49F8-830F-15189C9822AE}" type="datetimeFigureOut">
              <a:rPr lang="en-US"/>
              <a:pPr>
                <a:defRPr/>
              </a:pPr>
              <a:t>5/31/2023</a:t>
            </a:fld>
            <a:endParaRPr lang="en-US" dirty="0"/>
          </a:p>
        </p:txBody>
      </p:sp>
      <p:sp>
        <p:nvSpPr>
          <p:cNvPr id="6" name="Footer Placeholder 5"/>
          <p:cNvSpPr>
            <a:spLocks noGrp="1"/>
          </p:cNvSpPr>
          <p:nvPr>
            <p:ph type="ftr" sz="quarter" idx="11"/>
          </p:nvPr>
        </p:nvSpPr>
        <p:spPr>
          <a:xfrm>
            <a:off x="3124200" y="6356350"/>
            <a:ext cx="2895600" cy="365125"/>
          </a:xfrm>
          <a:prstGeom prst="rect">
            <a:avLst/>
          </a:prstGeom>
        </p:spPr>
        <p:txBody>
          <a:bodyPr/>
          <a:lstStyle>
            <a:lvl1pPr fontAlgn="auto">
              <a:spcBef>
                <a:spcPts val="0"/>
              </a:spcBef>
              <a:spcAft>
                <a:spcPts val="0"/>
              </a:spcAft>
              <a:defRPr>
                <a:latin typeface="+mn-lt"/>
                <a:cs typeface="+mn-cs"/>
              </a:defRPr>
            </a:lvl1pPr>
          </a:lstStyle>
          <a:p>
            <a:pPr>
              <a:defRPr/>
            </a:pPr>
            <a:endParaRPr lang="en-US"/>
          </a:p>
        </p:txBody>
      </p:sp>
      <p:sp>
        <p:nvSpPr>
          <p:cNvPr id="7" name="Slide Number Placeholder 6"/>
          <p:cNvSpPr>
            <a:spLocks noGrp="1"/>
          </p:cNvSpPr>
          <p:nvPr>
            <p:ph type="sldNum" sz="quarter" idx="12"/>
          </p:nvPr>
        </p:nvSpPr>
        <p:spPr/>
        <p:txBody>
          <a:bodyPr wrap="square" numCol="1" anchorCtr="0" compatLnSpc="1">
            <a:prstTxWarp prst="textNoShape">
              <a:avLst/>
            </a:prstTxWarp>
          </a:bodyPr>
          <a:lstStyle>
            <a:lvl1pPr fontAlgn="base">
              <a:spcBef>
                <a:spcPct val="0"/>
              </a:spcBef>
              <a:spcAft>
                <a:spcPct val="0"/>
              </a:spcAft>
              <a:defRPr smtClean="0">
                <a:solidFill>
                  <a:srgbClr val="898989"/>
                </a:solidFill>
                <a:cs typeface="Arial" panose="020B0604020202020204" pitchFamily="34" charset="0"/>
              </a:defRPr>
            </a:lvl1pPr>
          </a:lstStyle>
          <a:p>
            <a:fld id="{2FEE60D2-6EF0-4829-8A02-8512EE4C68F7}" type="slidenum">
              <a:rPr lang="en-US" altLang="en-US"/>
              <a:pPr/>
              <a:t>‹#›</a:t>
            </a:fld>
            <a:endParaRPr lang="en-US" altLang="en-US"/>
          </a:p>
        </p:txBody>
      </p:sp>
    </p:spTree>
    <p:extLst>
      <p:ext uri="{BB962C8B-B14F-4D97-AF65-F5344CB8AC3E}">
        <p14:creationId xmlns:p14="http://schemas.microsoft.com/office/powerpoint/2010/main" val="2163797029"/>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a:xfrm>
            <a:off x="457200" y="6356350"/>
            <a:ext cx="2133600" cy="365125"/>
          </a:xfrm>
          <a:prstGeom prst="rect">
            <a:avLst/>
          </a:prstGeom>
        </p:spPr>
        <p:txBody>
          <a:bodyPr/>
          <a:lstStyle>
            <a:lvl1pPr fontAlgn="auto">
              <a:spcBef>
                <a:spcPts val="0"/>
              </a:spcBef>
              <a:spcAft>
                <a:spcPts val="0"/>
              </a:spcAft>
              <a:defRPr>
                <a:latin typeface="+mn-lt"/>
                <a:cs typeface="+mn-cs"/>
              </a:defRPr>
            </a:lvl1pPr>
          </a:lstStyle>
          <a:p>
            <a:pPr>
              <a:defRPr/>
            </a:pPr>
            <a:fld id="{EBF6BBC8-B613-4889-9B04-220A4E84B152}" type="datetimeFigureOut">
              <a:rPr lang="en-US"/>
              <a:pPr>
                <a:defRPr/>
              </a:pPr>
              <a:t>5/31/2023</a:t>
            </a:fld>
            <a:endParaRPr lang="en-US" dirty="0"/>
          </a:p>
        </p:txBody>
      </p:sp>
      <p:sp>
        <p:nvSpPr>
          <p:cNvPr id="8" name="Footer Placeholder 7"/>
          <p:cNvSpPr>
            <a:spLocks noGrp="1"/>
          </p:cNvSpPr>
          <p:nvPr>
            <p:ph type="ftr" sz="quarter" idx="11"/>
          </p:nvPr>
        </p:nvSpPr>
        <p:spPr>
          <a:xfrm>
            <a:off x="3124200" y="6356350"/>
            <a:ext cx="2895600" cy="365125"/>
          </a:xfrm>
          <a:prstGeom prst="rect">
            <a:avLst/>
          </a:prstGeom>
        </p:spPr>
        <p:txBody>
          <a:bodyPr/>
          <a:lstStyle>
            <a:lvl1pPr fontAlgn="auto">
              <a:spcBef>
                <a:spcPts val="0"/>
              </a:spcBef>
              <a:spcAft>
                <a:spcPts val="0"/>
              </a:spcAft>
              <a:defRPr>
                <a:latin typeface="+mn-lt"/>
                <a:cs typeface="+mn-cs"/>
              </a:defRPr>
            </a:lvl1pPr>
          </a:lstStyle>
          <a:p>
            <a:pPr>
              <a:defRPr/>
            </a:pPr>
            <a:endParaRPr lang="en-US"/>
          </a:p>
        </p:txBody>
      </p:sp>
      <p:sp>
        <p:nvSpPr>
          <p:cNvPr id="9" name="Slide Number Placeholder 8"/>
          <p:cNvSpPr>
            <a:spLocks noGrp="1"/>
          </p:cNvSpPr>
          <p:nvPr>
            <p:ph type="sldNum" sz="quarter" idx="12"/>
          </p:nvPr>
        </p:nvSpPr>
        <p:spPr/>
        <p:txBody>
          <a:bodyPr wrap="square" numCol="1" anchorCtr="0" compatLnSpc="1">
            <a:prstTxWarp prst="textNoShape">
              <a:avLst/>
            </a:prstTxWarp>
          </a:bodyPr>
          <a:lstStyle>
            <a:lvl1pPr fontAlgn="base">
              <a:spcBef>
                <a:spcPct val="0"/>
              </a:spcBef>
              <a:spcAft>
                <a:spcPct val="0"/>
              </a:spcAft>
              <a:defRPr smtClean="0">
                <a:solidFill>
                  <a:srgbClr val="898989"/>
                </a:solidFill>
                <a:cs typeface="Arial" panose="020B0604020202020204" pitchFamily="34" charset="0"/>
              </a:defRPr>
            </a:lvl1pPr>
          </a:lstStyle>
          <a:p>
            <a:fld id="{4C35A74E-D07B-42D7-9A70-7880FAD6BED8}" type="slidenum">
              <a:rPr lang="en-US" altLang="en-US"/>
              <a:pPr/>
              <a:t>‹#›</a:t>
            </a:fld>
            <a:endParaRPr lang="en-US" altLang="en-US"/>
          </a:p>
        </p:txBody>
      </p:sp>
    </p:spTree>
    <p:extLst>
      <p:ext uri="{BB962C8B-B14F-4D97-AF65-F5344CB8AC3E}">
        <p14:creationId xmlns:p14="http://schemas.microsoft.com/office/powerpoint/2010/main" val="139812781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a:xfrm>
            <a:off x="457200" y="6356350"/>
            <a:ext cx="2133600" cy="365125"/>
          </a:xfrm>
          <a:prstGeom prst="rect">
            <a:avLst/>
          </a:prstGeom>
        </p:spPr>
        <p:txBody>
          <a:bodyPr/>
          <a:lstStyle>
            <a:lvl1pPr fontAlgn="auto">
              <a:spcBef>
                <a:spcPts val="0"/>
              </a:spcBef>
              <a:spcAft>
                <a:spcPts val="0"/>
              </a:spcAft>
              <a:defRPr>
                <a:latin typeface="+mn-lt"/>
                <a:cs typeface="+mn-cs"/>
              </a:defRPr>
            </a:lvl1pPr>
          </a:lstStyle>
          <a:p>
            <a:pPr>
              <a:defRPr/>
            </a:pPr>
            <a:fld id="{3134405D-D989-4218-BB5A-02CAA84E9BF0}" type="datetimeFigureOut">
              <a:rPr lang="en-US"/>
              <a:pPr>
                <a:defRPr/>
              </a:pPr>
              <a:t>5/31/2023</a:t>
            </a:fld>
            <a:endParaRPr lang="en-US" dirty="0"/>
          </a:p>
        </p:txBody>
      </p:sp>
      <p:sp>
        <p:nvSpPr>
          <p:cNvPr id="4" name="Footer Placeholder 3"/>
          <p:cNvSpPr>
            <a:spLocks noGrp="1"/>
          </p:cNvSpPr>
          <p:nvPr>
            <p:ph type="ftr" sz="quarter" idx="11"/>
          </p:nvPr>
        </p:nvSpPr>
        <p:spPr>
          <a:xfrm>
            <a:off x="3124200" y="6356350"/>
            <a:ext cx="2895600" cy="365125"/>
          </a:xfrm>
          <a:prstGeom prst="rect">
            <a:avLst/>
          </a:prstGeom>
        </p:spPr>
        <p:txBody>
          <a:bodyPr/>
          <a:lstStyle>
            <a:lvl1pPr fontAlgn="auto">
              <a:spcBef>
                <a:spcPts val="0"/>
              </a:spcBef>
              <a:spcAft>
                <a:spcPts val="0"/>
              </a:spcAft>
              <a:defRPr>
                <a:latin typeface="+mn-lt"/>
                <a:cs typeface="+mn-cs"/>
              </a:defRPr>
            </a:lvl1pPr>
          </a:lstStyle>
          <a:p>
            <a:pPr>
              <a:defRPr/>
            </a:pPr>
            <a:endParaRPr lang="en-US"/>
          </a:p>
        </p:txBody>
      </p:sp>
      <p:sp>
        <p:nvSpPr>
          <p:cNvPr id="5" name="Slide Number Placeholder 4"/>
          <p:cNvSpPr>
            <a:spLocks noGrp="1"/>
          </p:cNvSpPr>
          <p:nvPr>
            <p:ph type="sldNum" sz="quarter" idx="12"/>
          </p:nvPr>
        </p:nvSpPr>
        <p:spPr/>
        <p:txBody>
          <a:bodyPr wrap="square" numCol="1" anchorCtr="0" compatLnSpc="1">
            <a:prstTxWarp prst="textNoShape">
              <a:avLst/>
            </a:prstTxWarp>
          </a:bodyPr>
          <a:lstStyle>
            <a:lvl1pPr fontAlgn="base">
              <a:spcBef>
                <a:spcPct val="0"/>
              </a:spcBef>
              <a:spcAft>
                <a:spcPct val="0"/>
              </a:spcAft>
              <a:defRPr smtClean="0">
                <a:solidFill>
                  <a:srgbClr val="898989"/>
                </a:solidFill>
                <a:cs typeface="Arial" panose="020B0604020202020204" pitchFamily="34" charset="0"/>
              </a:defRPr>
            </a:lvl1pPr>
          </a:lstStyle>
          <a:p>
            <a:fld id="{36C3C017-3A3B-4270-8064-3BD341D32685}" type="slidenum">
              <a:rPr lang="en-US" altLang="en-US"/>
              <a:pPr/>
              <a:t>‹#›</a:t>
            </a:fld>
            <a:endParaRPr lang="en-US" altLang="en-US"/>
          </a:p>
        </p:txBody>
      </p:sp>
    </p:spTree>
    <p:extLst>
      <p:ext uri="{BB962C8B-B14F-4D97-AF65-F5344CB8AC3E}">
        <p14:creationId xmlns:p14="http://schemas.microsoft.com/office/powerpoint/2010/main" val="2474378290"/>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a:xfrm>
            <a:off x="457200" y="6356350"/>
            <a:ext cx="2133600" cy="365125"/>
          </a:xfrm>
          <a:prstGeom prst="rect">
            <a:avLst/>
          </a:prstGeom>
        </p:spPr>
        <p:txBody>
          <a:bodyPr/>
          <a:lstStyle>
            <a:lvl1pPr fontAlgn="auto">
              <a:spcBef>
                <a:spcPts val="0"/>
              </a:spcBef>
              <a:spcAft>
                <a:spcPts val="0"/>
              </a:spcAft>
              <a:defRPr>
                <a:latin typeface="+mn-lt"/>
                <a:cs typeface="+mn-cs"/>
              </a:defRPr>
            </a:lvl1pPr>
          </a:lstStyle>
          <a:p>
            <a:pPr>
              <a:defRPr/>
            </a:pPr>
            <a:fld id="{34E280AB-761C-46A7-992B-06D8E08E1102}" type="datetimeFigureOut">
              <a:rPr lang="en-US"/>
              <a:pPr>
                <a:defRPr/>
              </a:pPr>
              <a:t>5/31/2023</a:t>
            </a:fld>
            <a:endParaRPr lang="en-US" dirty="0"/>
          </a:p>
        </p:txBody>
      </p:sp>
      <p:sp>
        <p:nvSpPr>
          <p:cNvPr id="3" name="Footer Placeholder 2"/>
          <p:cNvSpPr>
            <a:spLocks noGrp="1"/>
          </p:cNvSpPr>
          <p:nvPr>
            <p:ph type="ftr" sz="quarter" idx="11"/>
          </p:nvPr>
        </p:nvSpPr>
        <p:spPr>
          <a:xfrm>
            <a:off x="3124200" y="6356350"/>
            <a:ext cx="2895600" cy="365125"/>
          </a:xfrm>
          <a:prstGeom prst="rect">
            <a:avLst/>
          </a:prstGeom>
        </p:spPr>
        <p:txBody>
          <a:bodyPr/>
          <a:lstStyle>
            <a:lvl1pPr fontAlgn="auto">
              <a:spcBef>
                <a:spcPts val="0"/>
              </a:spcBef>
              <a:spcAft>
                <a:spcPts val="0"/>
              </a:spcAft>
              <a:defRPr>
                <a:latin typeface="+mn-lt"/>
                <a:cs typeface="+mn-cs"/>
              </a:defRPr>
            </a:lvl1pPr>
          </a:lstStyle>
          <a:p>
            <a:pPr>
              <a:defRPr/>
            </a:pPr>
            <a:endParaRPr lang="en-US"/>
          </a:p>
        </p:txBody>
      </p:sp>
      <p:sp>
        <p:nvSpPr>
          <p:cNvPr id="4" name="Slide Number Placeholder 3"/>
          <p:cNvSpPr>
            <a:spLocks noGrp="1"/>
          </p:cNvSpPr>
          <p:nvPr>
            <p:ph type="sldNum" sz="quarter" idx="12"/>
          </p:nvPr>
        </p:nvSpPr>
        <p:spPr/>
        <p:txBody>
          <a:bodyPr wrap="square" numCol="1" anchorCtr="0" compatLnSpc="1">
            <a:prstTxWarp prst="textNoShape">
              <a:avLst/>
            </a:prstTxWarp>
          </a:bodyPr>
          <a:lstStyle>
            <a:lvl1pPr fontAlgn="base">
              <a:spcBef>
                <a:spcPct val="0"/>
              </a:spcBef>
              <a:spcAft>
                <a:spcPct val="0"/>
              </a:spcAft>
              <a:defRPr smtClean="0">
                <a:solidFill>
                  <a:srgbClr val="898989"/>
                </a:solidFill>
                <a:cs typeface="Arial" panose="020B0604020202020204" pitchFamily="34" charset="0"/>
              </a:defRPr>
            </a:lvl1pPr>
          </a:lstStyle>
          <a:p>
            <a:fld id="{3C27D71B-23E5-4C34-945F-25A7729C4D10}" type="slidenum">
              <a:rPr lang="en-US" altLang="en-US"/>
              <a:pPr/>
              <a:t>‹#›</a:t>
            </a:fld>
            <a:endParaRPr lang="en-US" altLang="en-US"/>
          </a:p>
        </p:txBody>
      </p:sp>
    </p:spTree>
    <p:extLst>
      <p:ext uri="{BB962C8B-B14F-4D97-AF65-F5344CB8AC3E}">
        <p14:creationId xmlns:p14="http://schemas.microsoft.com/office/powerpoint/2010/main" val="1235043901"/>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a:xfrm>
            <a:off x="457200" y="6356350"/>
            <a:ext cx="2133600" cy="365125"/>
          </a:xfrm>
          <a:prstGeom prst="rect">
            <a:avLst/>
          </a:prstGeom>
        </p:spPr>
        <p:txBody>
          <a:bodyPr/>
          <a:lstStyle>
            <a:lvl1pPr fontAlgn="auto">
              <a:spcBef>
                <a:spcPts val="0"/>
              </a:spcBef>
              <a:spcAft>
                <a:spcPts val="0"/>
              </a:spcAft>
              <a:defRPr>
                <a:latin typeface="+mn-lt"/>
                <a:cs typeface="+mn-cs"/>
              </a:defRPr>
            </a:lvl1pPr>
          </a:lstStyle>
          <a:p>
            <a:pPr>
              <a:defRPr/>
            </a:pPr>
            <a:fld id="{0F831F7A-7444-432F-AA6A-F0009CF23FCC}" type="datetimeFigureOut">
              <a:rPr lang="en-US"/>
              <a:pPr>
                <a:defRPr/>
              </a:pPr>
              <a:t>5/31/2023</a:t>
            </a:fld>
            <a:endParaRPr lang="en-US" dirty="0"/>
          </a:p>
        </p:txBody>
      </p:sp>
      <p:sp>
        <p:nvSpPr>
          <p:cNvPr id="6" name="Footer Placeholder 5"/>
          <p:cNvSpPr>
            <a:spLocks noGrp="1"/>
          </p:cNvSpPr>
          <p:nvPr>
            <p:ph type="ftr" sz="quarter" idx="11"/>
          </p:nvPr>
        </p:nvSpPr>
        <p:spPr>
          <a:xfrm>
            <a:off x="3124200" y="6356350"/>
            <a:ext cx="2895600" cy="365125"/>
          </a:xfrm>
          <a:prstGeom prst="rect">
            <a:avLst/>
          </a:prstGeom>
        </p:spPr>
        <p:txBody>
          <a:bodyPr/>
          <a:lstStyle>
            <a:lvl1pPr fontAlgn="auto">
              <a:spcBef>
                <a:spcPts val="0"/>
              </a:spcBef>
              <a:spcAft>
                <a:spcPts val="0"/>
              </a:spcAft>
              <a:defRPr>
                <a:latin typeface="+mn-lt"/>
                <a:cs typeface="+mn-cs"/>
              </a:defRPr>
            </a:lvl1pPr>
          </a:lstStyle>
          <a:p>
            <a:pPr>
              <a:defRPr/>
            </a:pPr>
            <a:endParaRPr lang="en-US"/>
          </a:p>
        </p:txBody>
      </p:sp>
      <p:sp>
        <p:nvSpPr>
          <p:cNvPr id="7" name="Slide Number Placeholder 6"/>
          <p:cNvSpPr>
            <a:spLocks noGrp="1"/>
          </p:cNvSpPr>
          <p:nvPr>
            <p:ph type="sldNum" sz="quarter" idx="12"/>
          </p:nvPr>
        </p:nvSpPr>
        <p:spPr/>
        <p:txBody>
          <a:bodyPr wrap="square" numCol="1" anchorCtr="0" compatLnSpc="1">
            <a:prstTxWarp prst="textNoShape">
              <a:avLst/>
            </a:prstTxWarp>
          </a:bodyPr>
          <a:lstStyle>
            <a:lvl1pPr fontAlgn="base">
              <a:spcBef>
                <a:spcPct val="0"/>
              </a:spcBef>
              <a:spcAft>
                <a:spcPct val="0"/>
              </a:spcAft>
              <a:defRPr smtClean="0">
                <a:solidFill>
                  <a:srgbClr val="898989"/>
                </a:solidFill>
                <a:cs typeface="Arial" panose="020B0604020202020204" pitchFamily="34" charset="0"/>
              </a:defRPr>
            </a:lvl1pPr>
          </a:lstStyle>
          <a:p>
            <a:fld id="{B8D29FE7-2B80-41CB-84DB-8E1B065FE4E0}" type="slidenum">
              <a:rPr lang="en-US" altLang="en-US"/>
              <a:pPr/>
              <a:t>‹#›</a:t>
            </a:fld>
            <a:endParaRPr lang="en-US" altLang="en-US"/>
          </a:p>
        </p:txBody>
      </p:sp>
    </p:spTree>
    <p:extLst>
      <p:ext uri="{BB962C8B-B14F-4D97-AF65-F5344CB8AC3E}">
        <p14:creationId xmlns:p14="http://schemas.microsoft.com/office/powerpoint/2010/main" val="981718955"/>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rtlCol="0">
            <a:normAutofit/>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dirty="0" smtClean="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a:xfrm>
            <a:off x="457200" y="6356350"/>
            <a:ext cx="2133600" cy="365125"/>
          </a:xfrm>
          <a:prstGeom prst="rect">
            <a:avLst/>
          </a:prstGeom>
        </p:spPr>
        <p:txBody>
          <a:bodyPr/>
          <a:lstStyle>
            <a:lvl1pPr fontAlgn="auto">
              <a:spcBef>
                <a:spcPts val="0"/>
              </a:spcBef>
              <a:spcAft>
                <a:spcPts val="0"/>
              </a:spcAft>
              <a:defRPr>
                <a:latin typeface="+mn-lt"/>
                <a:cs typeface="+mn-cs"/>
              </a:defRPr>
            </a:lvl1pPr>
          </a:lstStyle>
          <a:p>
            <a:pPr>
              <a:defRPr/>
            </a:pPr>
            <a:fld id="{41B5C475-E210-4783-AA4A-F10952776418}" type="datetimeFigureOut">
              <a:rPr lang="en-US"/>
              <a:pPr>
                <a:defRPr/>
              </a:pPr>
              <a:t>5/31/2023</a:t>
            </a:fld>
            <a:endParaRPr lang="en-US" dirty="0"/>
          </a:p>
        </p:txBody>
      </p:sp>
      <p:sp>
        <p:nvSpPr>
          <p:cNvPr id="6" name="Footer Placeholder 5"/>
          <p:cNvSpPr>
            <a:spLocks noGrp="1"/>
          </p:cNvSpPr>
          <p:nvPr>
            <p:ph type="ftr" sz="quarter" idx="11"/>
          </p:nvPr>
        </p:nvSpPr>
        <p:spPr>
          <a:xfrm>
            <a:off x="3124200" y="6356350"/>
            <a:ext cx="2895600" cy="365125"/>
          </a:xfrm>
          <a:prstGeom prst="rect">
            <a:avLst/>
          </a:prstGeom>
        </p:spPr>
        <p:txBody>
          <a:bodyPr/>
          <a:lstStyle>
            <a:lvl1pPr fontAlgn="auto">
              <a:spcBef>
                <a:spcPts val="0"/>
              </a:spcBef>
              <a:spcAft>
                <a:spcPts val="0"/>
              </a:spcAft>
              <a:defRPr>
                <a:latin typeface="+mn-lt"/>
                <a:cs typeface="+mn-cs"/>
              </a:defRPr>
            </a:lvl1pPr>
          </a:lstStyle>
          <a:p>
            <a:pPr>
              <a:defRPr/>
            </a:pPr>
            <a:endParaRPr lang="en-US"/>
          </a:p>
        </p:txBody>
      </p:sp>
      <p:sp>
        <p:nvSpPr>
          <p:cNvPr id="7" name="Slide Number Placeholder 6"/>
          <p:cNvSpPr>
            <a:spLocks noGrp="1"/>
          </p:cNvSpPr>
          <p:nvPr>
            <p:ph type="sldNum" sz="quarter" idx="12"/>
          </p:nvPr>
        </p:nvSpPr>
        <p:spPr/>
        <p:txBody>
          <a:bodyPr wrap="square" numCol="1" anchorCtr="0" compatLnSpc="1">
            <a:prstTxWarp prst="textNoShape">
              <a:avLst/>
            </a:prstTxWarp>
          </a:bodyPr>
          <a:lstStyle>
            <a:lvl1pPr fontAlgn="base">
              <a:spcBef>
                <a:spcPct val="0"/>
              </a:spcBef>
              <a:spcAft>
                <a:spcPct val="0"/>
              </a:spcAft>
              <a:defRPr smtClean="0">
                <a:solidFill>
                  <a:srgbClr val="898989"/>
                </a:solidFill>
                <a:cs typeface="Arial" panose="020B0604020202020204" pitchFamily="34" charset="0"/>
              </a:defRPr>
            </a:lvl1pPr>
          </a:lstStyle>
          <a:p>
            <a:fld id="{48AFC904-6D93-4059-8D71-22CD1756FE43}" type="slidenum">
              <a:rPr lang="en-US" altLang="en-US"/>
              <a:pPr/>
              <a:t>‹#›</a:t>
            </a:fld>
            <a:endParaRPr lang="en-US" altLang="en-US"/>
          </a:p>
        </p:txBody>
      </p:sp>
    </p:spTree>
    <p:extLst>
      <p:ext uri="{BB962C8B-B14F-4D97-AF65-F5344CB8AC3E}">
        <p14:creationId xmlns:p14="http://schemas.microsoft.com/office/powerpoint/2010/main" val="656155954"/>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a:xfrm>
            <a:off x="457200" y="6356350"/>
            <a:ext cx="2133600" cy="365125"/>
          </a:xfrm>
          <a:prstGeom prst="rect">
            <a:avLst/>
          </a:prstGeom>
        </p:spPr>
        <p:txBody>
          <a:bodyPr/>
          <a:lstStyle>
            <a:lvl1pPr fontAlgn="auto">
              <a:spcBef>
                <a:spcPts val="0"/>
              </a:spcBef>
              <a:spcAft>
                <a:spcPts val="0"/>
              </a:spcAft>
              <a:defRPr>
                <a:latin typeface="+mn-lt"/>
                <a:cs typeface="+mn-cs"/>
              </a:defRPr>
            </a:lvl1pPr>
          </a:lstStyle>
          <a:p>
            <a:pPr>
              <a:defRPr/>
            </a:pPr>
            <a:fld id="{13B957DF-4233-4426-A285-7261FED401FD}" type="datetimeFigureOut">
              <a:rPr lang="en-US"/>
              <a:pPr>
                <a:defRPr/>
              </a:pPr>
              <a:t>5/31/2023</a:t>
            </a:fld>
            <a:endParaRPr lang="en-US" dirty="0"/>
          </a:p>
        </p:txBody>
      </p:sp>
      <p:sp>
        <p:nvSpPr>
          <p:cNvPr id="5" name="Footer Placeholder 4"/>
          <p:cNvSpPr>
            <a:spLocks noGrp="1"/>
          </p:cNvSpPr>
          <p:nvPr>
            <p:ph type="ftr" sz="quarter" idx="11"/>
          </p:nvPr>
        </p:nvSpPr>
        <p:spPr>
          <a:xfrm>
            <a:off x="3124200" y="6356350"/>
            <a:ext cx="2895600" cy="365125"/>
          </a:xfrm>
          <a:prstGeom prst="rect">
            <a:avLst/>
          </a:prstGeom>
        </p:spPr>
        <p:txBody>
          <a:bodyPr/>
          <a:lstStyle>
            <a:lvl1pPr fontAlgn="auto">
              <a:spcBef>
                <a:spcPts val="0"/>
              </a:spcBef>
              <a:spcAft>
                <a:spcPts val="0"/>
              </a:spcAft>
              <a:defRPr>
                <a:latin typeface="+mn-lt"/>
                <a:cs typeface="+mn-cs"/>
              </a:defRPr>
            </a:lvl1pPr>
          </a:lstStyle>
          <a:p>
            <a:pPr>
              <a:defRPr/>
            </a:pPr>
            <a:endParaRPr lang="en-US"/>
          </a:p>
        </p:txBody>
      </p:sp>
      <p:sp>
        <p:nvSpPr>
          <p:cNvPr id="6" name="Slide Number Placeholder 5"/>
          <p:cNvSpPr>
            <a:spLocks noGrp="1"/>
          </p:cNvSpPr>
          <p:nvPr>
            <p:ph type="sldNum" sz="quarter" idx="12"/>
          </p:nvPr>
        </p:nvSpPr>
        <p:spPr/>
        <p:txBody>
          <a:bodyPr wrap="square" numCol="1" anchorCtr="0" compatLnSpc="1">
            <a:prstTxWarp prst="textNoShape">
              <a:avLst/>
            </a:prstTxWarp>
          </a:bodyPr>
          <a:lstStyle>
            <a:lvl1pPr fontAlgn="base">
              <a:spcBef>
                <a:spcPct val="0"/>
              </a:spcBef>
              <a:spcAft>
                <a:spcPct val="0"/>
              </a:spcAft>
              <a:defRPr smtClean="0">
                <a:solidFill>
                  <a:srgbClr val="898989"/>
                </a:solidFill>
                <a:cs typeface="Arial" panose="020B0604020202020204" pitchFamily="34" charset="0"/>
              </a:defRPr>
            </a:lvl1pPr>
          </a:lstStyle>
          <a:p>
            <a:fld id="{5A933820-3AB5-4FA3-9A2E-690C3596A5FE}" type="slidenum">
              <a:rPr lang="en-US" altLang="en-US"/>
              <a:pPr/>
              <a:t>‹#›</a:t>
            </a:fld>
            <a:endParaRPr lang="en-US" altLang="en-US"/>
          </a:p>
        </p:txBody>
      </p:sp>
    </p:spTree>
    <p:extLst>
      <p:ext uri="{BB962C8B-B14F-4D97-AF65-F5344CB8AC3E}">
        <p14:creationId xmlns:p14="http://schemas.microsoft.com/office/powerpoint/2010/main" val="3343119938"/>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a:xfrm>
            <a:off x="457200" y="6356350"/>
            <a:ext cx="2133600" cy="365125"/>
          </a:xfrm>
          <a:prstGeom prst="rect">
            <a:avLst/>
          </a:prstGeom>
        </p:spPr>
        <p:txBody>
          <a:bodyPr/>
          <a:lstStyle>
            <a:lvl1pPr fontAlgn="auto">
              <a:spcBef>
                <a:spcPts val="0"/>
              </a:spcBef>
              <a:spcAft>
                <a:spcPts val="0"/>
              </a:spcAft>
              <a:defRPr>
                <a:latin typeface="+mn-lt"/>
                <a:cs typeface="+mn-cs"/>
              </a:defRPr>
            </a:lvl1pPr>
          </a:lstStyle>
          <a:p>
            <a:pPr>
              <a:defRPr/>
            </a:pPr>
            <a:fld id="{313F65ED-640E-46D1-AAE4-935E2B41D74B}" type="datetimeFigureOut">
              <a:rPr lang="en-US"/>
              <a:pPr>
                <a:defRPr/>
              </a:pPr>
              <a:t>5/31/2023</a:t>
            </a:fld>
            <a:endParaRPr lang="en-US" dirty="0"/>
          </a:p>
        </p:txBody>
      </p:sp>
      <p:sp>
        <p:nvSpPr>
          <p:cNvPr id="5" name="Footer Placeholder 4"/>
          <p:cNvSpPr>
            <a:spLocks noGrp="1"/>
          </p:cNvSpPr>
          <p:nvPr>
            <p:ph type="ftr" sz="quarter" idx="11"/>
          </p:nvPr>
        </p:nvSpPr>
        <p:spPr>
          <a:xfrm>
            <a:off x="3124200" y="6356350"/>
            <a:ext cx="2895600" cy="365125"/>
          </a:xfrm>
          <a:prstGeom prst="rect">
            <a:avLst/>
          </a:prstGeom>
        </p:spPr>
        <p:txBody>
          <a:bodyPr/>
          <a:lstStyle>
            <a:lvl1pPr fontAlgn="auto">
              <a:spcBef>
                <a:spcPts val="0"/>
              </a:spcBef>
              <a:spcAft>
                <a:spcPts val="0"/>
              </a:spcAft>
              <a:defRPr>
                <a:latin typeface="+mn-lt"/>
                <a:cs typeface="+mn-cs"/>
              </a:defRPr>
            </a:lvl1pPr>
          </a:lstStyle>
          <a:p>
            <a:pPr>
              <a:defRPr/>
            </a:pPr>
            <a:endParaRPr lang="en-US"/>
          </a:p>
        </p:txBody>
      </p:sp>
      <p:sp>
        <p:nvSpPr>
          <p:cNvPr id="6" name="Slide Number Placeholder 5"/>
          <p:cNvSpPr>
            <a:spLocks noGrp="1"/>
          </p:cNvSpPr>
          <p:nvPr>
            <p:ph type="sldNum" sz="quarter" idx="12"/>
          </p:nvPr>
        </p:nvSpPr>
        <p:spPr/>
        <p:txBody>
          <a:bodyPr wrap="square" numCol="1" anchorCtr="0" compatLnSpc="1">
            <a:prstTxWarp prst="textNoShape">
              <a:avLst/>
            </a:prstTxWarp>
          </a:bodyPr>
          <a:lstStyle>
            <a:lvl1pPr fontAlgn="base">
              <a:spcBef>
                <a:spcPct val="0"/>
              </a:spcBef>
              <a:spcAft>
                <a:spcPct val="0"/>
              </a:spcAft>
              <a:defRPr smtClean="0">
                <a:solidFill>
                  <a:srgbClr val="898989"/>
                </a:solidFill>
                <a:cs typeface="Arial" panose="020B0604020202020204" pitchFamily="34" charset="0"/>
              </a:defRPr>
            </a:lvl1pPr>
          </a:lstStyle>
          <a:p>
            <a:fld id="{FA01F36F-5B80-4C46-80FC-917635A84ADB}" type="slidenum">
              <a:rPr lang="en-US" altLang="en-US"/>
              <a:pPr/>
              <a:t>‹#›</a:t>
            </a:fld>
            <a:endParaRPr lang="en-US" altLang="en-US"/>
          </a:p>
        </p:txBody>
      </p:sp>
    </p:spTree>
    <p:extLst>
      <p:ext uri="{BB962C8B-B14F-4D97-AF65-F5344CB8AC3E}">
        <p14:creationId xmlns:p14="http://schemas.microsoft.com/office/powerpoint/2010/main" val="3156762430"/>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26" name="Title Placeholder 1"/>
          <p:cNvSpPr>
            <a:spLocks noGrp="1"/>
          </p:cNvSpPr>
          <p:nvPr>
            <p:ph type="title"/>
          </p:nvPr>
        </p:nvSpPr>
        <p:spPr bwMode="auto">
          <a:xfrm>
            <a:off x="457200" y="274638"/>
            <a:ext cx="8229600" cy="1143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p>
            <a:pPr lvl="0"/>
            <a:r>
              <a:rPr lang="en-US" altLang="en-US" smtClean="0"/>
              <a:t>Click to edit Master title style</a:t>
            </a:r>
          </a:p>
        </p:txBody>
      </p:sp>
      <p:sp>
        <p:nvSpPr>
          <p:cNvPr id="1027" name="Text Placeholder 2"/>
          <p:cNvSpPr>
            <a:spLocks noGrp="1"/>
          </p:cNvSpPr>
          <p:nvPr>
            <p:ph type="body" idx="1"/>
          </p:nvPr>
        </p:nvSpPr>
        <p:spPr bwMode="auto">
          <a:xfrm>
            <a:off x="457200" y="1600200"/>
            <a:ext cx="8229600" cy="4525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ltLang="en-US" smtClean="0"/>
              <a:t>Click to edit Master text styles</a:t>
            </a:r>
          </a:p>
          <a:p>
            <a:pPr lvl="1"/>
            <a:r>
              <a:rPr lang="en-US" altLang="en-US" smtClean="0"/>
              <a:t>Second level</a:t>
            </a:r>
          </a:p>
          <a:p>
            <a:pPr lvl="2"/>
            <a:r>
              <a:rPr lang="en-US" altLang="en-US" smtClean="0"/>
              <a:t>Third level</a:t>
            </a:r>
          </a:p>
          <a:p>
            <a:pPr lvl="3"/>
            <a:r>
              <a:rPr lang="en-US" altLang="en-US" smtClean="0"/>
              <a:t>Fourth level</a:t>
            </a:r>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fontAlgn="auto">
              <a:spcBef>
                <a:spcPts val="0"/>
              </a:spcBef>
              <a:spcAft>
                <a:spcPts val="0"/>
              </a:spcAft>
              <a:defRPr sz="1200">
                <a:solidFill>
                  <a:schemeClr val="tx1">
                    <a:tint val="75000"/>
                  </a:schemeClr>
                </a:solidFill>
                <a:latin typeface="+mn-lt"/>
                <a:cs typeface="+mn-cs"/>
              </a:defRPr>
            </a:lvl1pPr>
          </a:lstStyle>
          <a:p>
            <a:pPr>
              <a:defRPr/>
            </a:pPr>
            <a:r>
              <a:rPr lang="en-US"/>
              <a:t>James Tam</a:t>
            </a:r>
          </a:p>
        </p:txBody>
      </p:sp>
    </p:spTree>
  </p:cSld>
  <p:clrMap bg1="lt1" tx1="dk1" bg2="lt2" tx2="dk2" accent1="accent1" accent2="accent2" accent3="accent3" accent4="accent4" accent5="accent5" accent6="accent6" hlink="hlink" folHlink="folHlink"/>
  <p:sldLayoutIdLst>
    <p:sldLayoutId id="2147484243" r:id="rId1"/>
    <p:sldLayoutId id="2147484244" r:id="rId2"/>
    <p:sldLayoutId id="2147484245" r:id="rId3"/>
    <p:sldLayoutId id="2147484246" r:id="rId4"/>
    <p:sldLayoutId id="2147484247" r:id="rId5"/>
    <p:sldLayoutId id="2147484248" r:id="rId6"/>
    <p:sldLayoutId id="2147484249" r:id="rId7"/>
    <p:sldLayoutId id="2147484250" r:id="rId8"/>
    <p:sldLayoutId id="2147484251" r:id="rId9"/>
    <p:sldLayoutId id="2147484252" r:id="rId10"/>
    <p:sldLayoutId id="2147484253" r:id="rId11"/>
  </p:sldLayoutIdLst>
  <p:timing>
    <p:tnLst>
      <p:par>
        <p:cTn id="1" dur="indefinite" restart="never" nodeType="tmRoot"/>
      </p:par>
    </p:tnLst>
  </p:timing>
  <p:txStyles>
    <p:titleStyle>
      <a:lvl1pPr algn="ctr" rtl="0" eaLnBrk="0" fontAlgn="base" hangingPunct="0">
        <a:spcBef>
          <a:spcPct val="0"/>
        </a:spcBef>
        <a:spcAft>
          <a:spcPct val="0"/>
        </a:spcAft>
        <a:defRPr sz="3200" kern="1200">
          <a:solidFill>
            <a:schemeClr val="tx1"/>
          </a:solidFill>
          <a:latin typeface="+mj-lt"/>
          <a:ea typeface="+mj-ea"/>
          <a:cs typeface="+mj-cs"/>
        </a:defRPr>
      </a:lvl1pPr>
      <a:lvl2pPr algn="ctr" rtl="0" eaLnBrk="0" fontAlgn="base" hangingPunct="0">
        <a:spcBef>
          <a:spcPct val="0"/>
        </a:spcBef>
        <a:spcAft>
          <a:spcPct val="0"/>
        </a:spcAft>
        <a:defRPr sz="3200">
          <a:solidFill>
            <a:schemeClr val="tx1"/>
          </a:solidFill>
          <a:latin typeface="Calibri" pitchFamily="34" charset="0"/>
        </a:defRPr>
      </a:lvl2pPr>
      <a:lvl3pPr algn="ctr" rtl="0" eaLnBrk="0" fontAlgn="base" hangingPunct="0">
        <a:spcBef>
          <a:spcPct val="0"/>
        </a:spcBef>
        <a:spcAft>
          <a:spcPct val="0"/>
        </a:spcAft>
        <a:defRPr sz="3200">
          <a:solidFill>
            <a:schemeClr val="tx1"/>
          </a:solidFill>
          <a:latin typeface="Calibri" pitchFamily="34" charset="0"/>
        </a:defRPr>
      </a:lvl3pPr>
      <a:lvl4pPr algn="ctr" rtl="0" eaLnBrk="0" fontAlgn="base" hangingPunct="0">
        <a:spcBef>
          <a:spcPct val="0"/>
        </a:spcBef>
        <a:spcAft>
          <a:spcPct val="0"/>
        </a:spcAft>
        <a:defRPr sz="3200">
          <a:solidFill>
            <a:schemeClr val="tx1"/>
          </a:solidFill>
          <a:latin typeface="Calibri" pitchFamily="34" charset="0"/>
        </a:defRPr>
      </a:lvl4pPr>
      <a:lvl5pPr algn="ctr" rtl="0" eaLnBrk="0" fontAlgn="base" hangingPunct="0">
        <a:spcBef>
          <a:spcPct val="0"/>
        </a:spcBef>
        <a:spcAft>
          <a:spcPct val="0"/>
        </a:spcAft>
        <a:defRPr sz="3200">
          <a:solidFill>
            <a:schemeClr val="tx1"/>
          </a:solidFill>
          <a:latin typeface="Calibri" pitchFamily="34" charset="0"/>
        </a:defRPr>
      </a:lvl5pPr>
      <a:lvl6pPr marL="457200" algn="ctr" rtl="0" fontAlgn="base">
        <a:spcBef>
          <a:spcPct val="0"/>
        </a:spcBef>
        <a:spcAft>
          <a:spcPct val="0"/>
        </a:spcAft>
        <a:defRPr sz="4400">
          <a:solidFill>
            <a:schemeClr val="tx1"/>
          </a:solidFill>
          <a:latin typeface="Calibri" pitchFamily="34" charset="0"/>
        </a:defRPr>
      </a:lvl6pPr>
      <a:lvl7pPr marL="914400" algn="ctr" rtl="0" fontAlgn="base">
        <a:spcBef>
          <a:spcPct val="0"/>
        </a:spcBef>
        <a:spcAft>
          <a:spcPct val="0"/>
        </a:spcAft>
        <a:defRPr sz="4400">
          <a:solidFill>
            <a:schemeClr val="tx1"/>
          </a:solidFill>
          <a:latin typeface="Calibri" pitchFamily="34" charset="0"/>
        </a:defRPr>
      </a:lvl7pPr>
      <a:lvl8pPr marL="1371600" algn="ctr" rtl="0" fontAlgn="base">
        <a:spcBef>
          <a:spcPct val="0"/>
        </a:spcBef>
        <a:spcAft>
          <a:spcPct val="0"/>
        </a:spcAft>
        <a:defRPr sz="4400">
          <a:solidFill>
            <a:schemeClr val="tx1"/>
          </a:solidFill>
          <a:latin typeface="Calibri" pitchFamily="34" charset="0"/>
        </a:defRPr>
      </a:lvl8pPr>
      <a:lvl9pPr marL="1828800" algn="ctr" rtl="0" fontAlgn="base">
        <a:spcBef>
          <a:spcPct val="0"/>
        </a:spcBef>
        <a:spcAft>
          <a:spcPct val="0"/>
        </a:spcAft>
        <a:defRPr sz="4400">
          <a:solidFill>
            <a:schemeClr val="tx1"/>
          </a:solidFill>
          <a:latin typeface="Calibri" pitchFamily="34" charset="0"/>
        </a:defRPr>
      </a:lvl9pPr>
    </p:titleStyle>
    <p:bodyStyle>
      <a:lvl1pPr marL="228600" indent="-228600" algn="l" rtl="0" eaLnBrk="0" fontAlgn="base" hangingPunct="0">
        <a:spcBef>
          <a:spcPct val="20000"/>
        </a:spcBef>
        <a:spcAft>
          <a:spcPct val="0"/>
        </a:spcAft>
        <a:buFont typeface="Arial" panose="020B0604020202020204" pitchFamily="34" charset="0"/>
        <a:buChar char="•"/>
        <a:defRPr sz="2400" kern="1200">
          <a:solidFill>
            <a:schemeClr val="tx1"/>
          </a:solidFill>
          <a:latin typeface="+mn-lt"/>
          <a:ea typeface="+mn-ea"/>
          <a:cs typeface="+mn-cs"/>
        </a:defRPr>
      </a:lvl1pPr>
      <a:lvl2pPr marL="571500" indent="-228600" algn="l" rtl="0" eaLnBrk="0" fontAlgn="base" hangingPunct="0">
        <a:spcBef>
          <a:spcPct val="20000"/>
        </a:spcBef>
        <a:spcAft>
          <a:spcPct val="0"/>
        </a:spcAft>
        <a:buFont typeface="Arial" panose="020B0604020202020204" pitchFamily="34" charset="0"/>
        <a:buChar char="–"/>
        <a:defRPr sz="2000" kern="1200">
          <a:solidFill>
            <a:schemeClr val="tx1"/>
          </a:solidFill>
          <a:latin typeface="+mn-lt"/>
          <a:ea typeface="+mn-ea"/>
          <a:cs typeface="+mn-cs"/>
        </a:defRPr>
      </a:lvl2pPr>
      <a:lvl3pPr marL="742950" indent="-171450" algn="l" rtl="0" eaLnBrk="0" fontAlgn="base" hangingPunct="0">
        <a:spcBef>
          <a:spcPct val="20000"/>
        </a:spcBef>
        <a:spcAft>
          <a:spcPct val="0"/>
        </a:spcAft>
        <a:buFont typeface="Arial" panose="020B0604020202020204" pitchFamily="34" charset="0"/>
        <a:buChar char="•"/>
        <a:defRPr kern="1200">
          <a:solidFill>
            <a:schemeClr val="tx1"/>
          </a:solidFill>
          <a:latin typeface="+mn-lt"/>
          <a:ea typeface="+mn-ea"/>
          <a:cs typeface="+mn-cs"/>
        </a:defRPr>
      </a:lvl3pPr>
      <a:lvl4pPr marL="971550" indent="-171450" algn="l" rtl="0" eaLnBrk="0" fontAlgn="base" hangingPunct="0">
        <a:spcBef>
          <a:spcPct val="20000"/>
        </a:spcBef>
        <a:spcAft>
          <a:spcPct val="0"/>
        </a:spcAft>
        <a:buFont typeface="Arial" panose="020B0604020202020204" pitchFamily="34" charset="0"/>
        <a:buChar char="–"/>
        <a:defRPr sz="1600" kern="1200">
          <a:solidFill>
            <a:schemeClr val="tx1"/>
          </a:solidFill>
          <a:latin typeface="+mn-lt"/>
          <a:ea typeface="+mn-ea"/>
          <a:cs typeface="+mn-cs"/>
        </a:defRPr>
      </a:lvl4pPr>
      <a:lvl5pPr marL="2057400" indent="-228600" algn="l" rtl="0" eaLnBrk="0" fontAlgn="base" hangingPunct="0">
        <a:spcBef>
          <a:spcPct val="20000"/>
        </a:spcBef>
        <a:spcAft>
          <a:spcPct val="0"/>
        </a:spcAft>
        <a:buFont typeface="Arial" panose="020B0604020202020204"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1.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1.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1.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1.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1.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1.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1.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1.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3" Type="http://schemas.openxmlformats.org/officeDocument/2006/relationships/hyperlink" Target="https://www.britannica.com/technology/computer" TargetMode="External"/><Relationship Id="rId2" Type="http://schemas.openxmlformats.org/officeDocument/2006/relationships/hyperlink" Target="https://www.britannica.com/" TargetMode="External"/><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Layout" Target="../slideLayouts/slideLayout1.xml"/><Relationship Id="rId4" Type="http://schemas.openxmlformats.org/officeDocument/2006/relationships/image" Target="../media/image3.png"/></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rgbClr val="FCD5B5"/>
        </a:solidFill>
        <a:effectLst/>
      </p:bgPr>
    </p:bg>
    <p:spTree>
      <p:nvGrpSpPr>
        <p:cNvPr id="1" name=""/>
        <p:cNvGrpSpPr/>
        <p:nvPr/>
      </p:nvGrpSpPr>
      <p:grpSpPr>
        <a:xfrm>
          <a:off x="0" y="0"/>
          <a:ext cx="0" cy="0"/>
          <a:chOff x="0" y="0"/>
          <a:chExt cx="0" cy="0"/>
        </a:xfrm>
      </p:grpSpPr>
      <p:sp>
        <p:nvSpPr>
          <p:cNvPr id="13314" name="Rectangle 2"/>
          <p:cNvSpPr>
            <a:spLocks noGrp="1" noChangeArrowheads="1"/>
          </p:cNvSpPr>
          <p:nvPr>
            <p:ph type="ctrTitle" idx="4294967295"/>
          </p:nvPr>
        </p:nvSpPr>
        <p:spPr>
          <a:xfrm>
            <a:off x="685800" y="2286000"/>
            <a:ext cx="7772400" cy="1143000"/>
          </a:xfrm>
        </p:spPr>
        <p:txBody>
          <a:bodyPr/>
          <a:lstStyle/>
          <a:p>
            <a:pPr eaLnBrk="1" hangingPunct="1"/>
            <a:r>
              <a:rPr lang="en-US" altLang="en-US" sz="4400" dirty="0" smtClean="0"/>
              <a:t>Introduction To Files In Python</a:t>
            </a:r>
          </a:p>
        </p:txBody>
      </p:sp>
      <p:sp>
        <p:nvSpPr>
          <p:cNvPr id="13315" name="Rectangle 3"/>
          <p:cNvSpPr>
            <a:spLocks noGrp="1" noChangeArrowheads="1"/>
          </p:cNvSpPr>
          <p:nvPr>
            <p:ph type="subTitle" idx="4294967295"/>
          </p:nvPr>
        </p:nvSpPr>
        <p:spPr>
          <a:xfrm>
            <a:off x="1179513" y="3830638"/>
            <a:ext cx="6734175" cy="1738312"/>
          </a:xfrm>
        </p:spPr>
        <p:txBody>
          <a:bodyPr/>
          <a:lstStyle/>
          <a:p>
            <a:pPr marL="0" indent="0" eaLnBrk="1" hangingPunct="1">
              <a:buFontTx/>
              <a:buNone/>
            </a:pPr>
            <a:r>
              <a:rPr lang="en-US" altLang="en-US" dirty="0" smtClean="0"/>
              <a:t>In this section of notes you will learn how to read from and write to text files as well as how to design programs that can recover from runtime errors. To properly read dynamic file information, building variable sized 2D lists is introduced.</a:t>
            </a:r>
          </a:p>
        </p:txBody>
      </p:sp>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338" name="Rectangle 2"/>
          <p:cNvSpPr>
            <a:spLocks noGrp="1" noChangeArrowheads="1"/>
          </p:cNvSpPr>
          <p:nvPr>
            <p:ph type="title" idx="4294967295"/>
          </p:nvPr>
        </p:nvSpPr>
        <p:spPr/>
        <p:txBody>
          <a:bodyPr/>
          <a:lstStyle/>
          <a:p>
            <a:pPr eaLnBrk="1" hangingPunct="1"/>
            <a:r>
              <a:rPr lang="en-US" altLang="en-US" dirty="0" smtClean="0"/>
              <a:t>What You Need In Order To Read </a:t>
            </a:r>
            <a:br>
              <a:rPr lang="en-US" altLang="en-US" dirty="0" smtClean="0"/>
            </a:br>
            <a:r>
              <a:rPr lang="en-US" altLang="en-US" dirty="0" smtClean="0"/>
              <a:t>Information From A File</a:t>
            </a:r>
          </a:p>
        </p:txBody>
      </p:sp>
      <p:sp>
        <p:nvSpPr>
          <p:cNvPr id="14339" name="Rectangle 3"/>
          <p:cNvSpPr>
            <a:spLocks noGrp="1" noChangeArrowheads="1"/>
          </p:cNvSpPr>
          <p:nvPr>
            <p:ph type="body" idx="4294967295"/>
          </p:nvPr>
        </p:nvSpPr>
        <p:spPr/>
        <p:txBody>
          <a:bodyPr/>
          <a:lstStyle/>
          <a:p>
            <a:pPr marL="457200" indent="-457200" eaLnBrk="1" hangingPunct="1">
              <a:buFontTx/>
              <a:buAutoNum type="arabicPeriod"/>
            </a:pPr>
            <a:r>
              <a:rPr lang="en-US" altLang="en-US" dirty="0" smtClean="0"/>
              <a:t>Open the file and associate the file with a file variable (the latter positions the “file pointer”.</a:t>
            </a:r>
          </a:p>
          <a:p>
            <a:pPr marL="457200" indent="-457200" eaLnBrk="1" hangingPunct="1">
              <a:buFontTx/>
              <a:buAutoNum type="arabicPeriod"/>
            </a:pPr>
            <a:r>
              <a:rPr lang="en-US" altLang="en-US" dirty="0" smtClean="0"/>
              <a:t>A command to read the information.</a:t>
            </a:r>
          </a:p>
          <a:p>
            <a:pPr marL="457200" indent="-457200" eaLnBrk="1" hangingPunct="1">
              <a:buFontTx/>
              <a:buAutoNum type="arabicPeriod"/>
            </a:pPr>
            <a:r>
              <a:rPr lang="en-US" altLang="en-US" dirty="0" smtClean="0"/>
              <a:t>A command to close the file.</a:t>
            </a:r>
          </a:p>
        </p:txBody>
      </p:sp>
    </p:spTree>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marL="514350" indent="-514350">
              <a:buFont typeface="+mj-lt"/>
              <a:buAutoNum type="arabicPeriod"/>
            </a:pPr>
            <a:r>
              <a:rPr lang="en-US" altLang="en-US" dirty="0">
                <a:solidFill>
                  <a:srgbClr val="FF0000"/>
                </a:solidFill>
              </a:rPr>
              <a:t>Opening Files</a:t>
            </a:r>
            <a:endParaRPr lang="en-CA" dirty="0">
              <a:solidFill>
                <a:srgbClr val="FF0000"/>
              </a:solidFill>
            </a:endParaRPr>
          </a:p>
        </p:txBody>
      </p:sp>
      <p:sp>
        <p:nvSpPr>
          <p:cNvPr id="3" name="Content Placeholder 2"/>
          <p:cNvSpPr>
            <a:spLocks noGrp="1"/>
          </p:cNvSpPr>
          <p:nvPr>
            <p:ph idx="1"/>
          </p:nvPr>
        </p:nvSpPr>
        <p:spPr/>
        <p:txBody>
          <a:bodyPr/>
          <a:lstStyle/>
          <a:p>
            <a:r>
              <a:rPr lang="en-US" altLang="en-US" dirty="0"/>
              <a:t>Prepares the file for reading:</a:t>
            </a:r>
          </a:p>
          <a:p>
            <a:pPr lvl="1"/>
            <a:r>
              <a:rPr lang="en-US" dirty="0"/>
              <a:t>As the file is opened, there’s a link between the </a:t>
            </a:r>
            <a:r>
              <a:rPr lang="en-US" dirty="0">
                <a:solidFill>
                  <a:srgbClr val="00B050"/>
                </a:solidFill>
              </a:rPr>
              <a:t>file variable </a:t>
            </a:r>
            <a:r>
              <a:rPr lang="en-US" dirty="0"/>
              <a:t>and the </a:t>
            </a:r>
            <a:r>
              <a:rPr lang="en-US" dirty="0">
                <a:solidFill>
                  <a:srgbClr val="0000FF"/>
                </a:solidFill>
              </a:rPr>
              <a:t>physical file </a:t>
            </a:r>
            <a:r>
              <a:rPr lang="en-US" dirty="0"/>
              <a:t>(references to the file variable are references to the physical file).</a:t>
            </a:r>
          </a:p>
          <a:p>
            <a:pPr lvl="1"/>
            <a:r>
              <a:rPr lang="en-US" dirty="0"/>
              <a:t>Positions the file pointer at the start of the file</a:t>
            </a:r>
            <a:r>
              <a:rPr lang="en-US" dirty="0" smtClean="0"/>
              <a:t>.</a:t>
            </a:r>
          </a:p>
          <a:p>
            <a:pPr marL="457200" indent="-457200" eaLnBrk="1" hangingPunct="1">
              <a:lnSpc>
                <a:spcPct val="80000"/>
              </a:lnSpc>
              <a:buFontTx/>
              <a:buNone/>
            </a:pPr>
            <a:r>
              <a:rPr lang="en-US" altLang="en-US" b="1" dirty="0">
                <a:latin typeface="Consolas" panose="020B0609020204030204" pitchFamily="49" charset="0"/>
                <a:ea typeface="Consolas" panose="020B0609020204030204" pitchFamily="49" charset="0"/>
                <a:cs typeface="Consolas" panose="020B0609020204030204" pitchFamily="49" charset="0"/>
              </a:rPr>
              <a:t>Format:</a:t>
            </a:r>
            <a:r>
              <a:rPr lang="en-US" altLang="en-US" baseline="30000" dirty="0">
                <a:latin typeface="Consolas" panose="020B0609020204030204" pitchFamily="49" charset="0"/>
                <a:ea typeface="Consolas" panose="020B0609020204030204" pitchFamily="49" charset="0"/>
                <a:cs typeface="Consolas" panose="020B0609020204030204" pitchFamily="49" charset="0"/>
              </a:rPr>
              <a:t>1</a:t>
            </a:r>
            <a:endParaRPr lang="en-US" altLang="en-US" b="1" dirty="0">
              <a:latin typeface="Consolas" panose="020B0609020204030204" pitchFamily="49" charset="0"/>
              <a:ea typeface="Consolas" panose="020B0609020204030204" pitchFamily="49" charset="0"/>
              <a:cs typeface="Consolas" panose="020B0609020204030204" pitchFamily="49" charset="0"/>
            </a:endParaRPr>
          </a:p>
          <a:p>
            <a:pPr marL="457200" indent="-457200" eaLnBrk="1" hangingPunct="1">
              <a:lnSpc>
                <a:spcPct val="80000"/>
              </a:lnSpc>
              <a:buFontTx/>
              <a:buNone/>
            </a:pPr>
            <a:r>
              <a:rPr lang="en-US" altLang="en-US" sz="1800" dirty="0">
                <a:latin typeface="Consolas" panose="020B0609020204030204" pitchFamily="49" charset="0"/>
                <a:ea typeface="Consolas" panose="020B0609020204030204" pitchFamily="49" charset="0"/>
                <a:cs typeface="Consolas" panose="020B0609020204030204" pitchFamily="49" charset="0"/>
              </a:rPr>
              <a:t>     &lt;</a:t>
            </a:r>
            <a:r>
              <a:rPr lang="en-US" altLang="en-US" sz="1800" i="1" dirty="0">
                <a:solidFill>
                  <a:srgbClr val="00B050"/>
                </a:solidFill>
                <a:latin typeface="Consolas" panose="020B0609020204030204" pitchFamily="49" charset="0"/>
                <a:ea typeface="Consolas" panose="020B0609020204030204" pitchFamily="49" charset="0"/>
                <a:cs typeface="Consolas" panose="020B0609020204030204" pitchFamily="49" charset="0"/>
              </a:rPr>
              <a:t>file variable</a:t>
            </a:r>
            <a:r>
              <a:rPr lang="en-US" altLang="en-US" sz="1800" dirty="0">
                <a:latin typeface="Consolas" panose="020B0609020204030204" pitchFamily="49" charset="0"/>
                <a:ea typeface="Consolas" panose="020B0609020204030204" pitchFamily="49" charset="0"/>
                <a:cs typeface="Consolas" panose="020B0609020204030204" pitchFamily="49" charset="0"/>
              </a:rPr>
              <a:t>&gt; = </a:t>
            </a:r>
            <a:r>
              <a:rPr lang="en-US" altLang="en-US" sz="1800" b="1" dirty="0">
                <a:solidFill>
                  <a:srgbClr val="FF0000"/>
                </a:solidFill>
                <a:latin typeface="Consolas" panose="020B0609020204030204" pitchFamily="49" charset="0"/>
                <a:ea typeface="Consolas" panose="020B0609020204030204" pitchFamily="49" charset="0"/>
                <a:cs typeface="Consolas" panose="020B0609020204030204" pitchFamily="49" charset="0"/>
              </a:rPr>
              <a:t>open(&lt;</a:t>
            </a:r>
            <a:r>
              <a:rPr lang="en-US" altLang="en-US" sz="1800" b="1" i="1" dirty="0">
                <a:solidFill>
                  <a:srgbClr val="FF0000"/>
                </a:solidFill>
                <a:latin typeface="Consolas" panose="020B0609020204030204" pitchFamily="49" charset="0"/>
                <a:ea typeface="Consolas" panose="020B0609020204030204" pitchFamily="49" charset="0"/>
                <a:cs typeface="Consolas" panose="020B0609020204030204" pitchFamily="49" charset="0"/>
              </a:rPr>
              <a:t>file name</a:t>
            </a:r>
            <a:r>
              <a:rPr lang="en-US" altLang="en-US" sz="1800" b="1" dirty="0">
                <a:solidFill>
                  <a:srgbClr val="FF0000"/>
                </a:solidFill>
                <a:latin typeface="Consolas" panose="020B0609020204030204" pitchFamily="49" charset="0"/>
                <a:ea typeface="Consolas" panose="020B0609020204030204" pitchFamily="49" charset="0"/>
                <a:cs typeface="Consolas" panose="020B0609020204030204" pitchFamily="49" charset="0"/>
              </a:rPr>
              <a:t>&gt;</a:t>
            </a:r>
            <a:r>
              <a:rPr lang="en-US" altLang="en-US" sz="1800" b="1" i="1" dirty="0">
                <a:solidFill>
                  <a:srgbClr val="FF0000"/>
                </a:solidFill>
                <a:latin typeface="Consolas" panose="020B0609020204030204" pitchFamily="49" charset="0"/>
                <a:ea typeface="Consolas" panose="020B0609020204030204" pitchFamily="49" charset="0"/>
                <a:cs typeface="Consolas" panose="020B0609020204030204" pitchFamily="49" charset="0"/>
              </a:rPr>
              <a:t>, </a:t>
            </a:r>
            <a:r>
              <a:rPr lang="en-US" altLang="en-US" sz="1800" b="1" dirty="0" smtClean="0">
                <a:solidFill>
                  <a:srgbClr val="FF0000"/>
                </a:solidFill>
                <a:latin typeface="Consolas" panose="020B0609020204030204" pitchFamily="49" charset="0"/>
                <a:ea typeface="Consolas" panose="020B0609020204030204" pitchFamily="49" charset="0"/>
                <a:cs typeface="Consolas" panose="020B0609020204030204" pitchFamily="49" charset="0"/>
              </a:rPr>
              <a:t>&lt;</a:t>
            </a:r>
            <a:r>
              <a:rPr lang="en-US" altLang="en-US" sz="1800" b="1" i="1" dirty="0" smtClean="0">
                <a:solidFill>
                  <a:srgbClr val="FF0000"/>
                </a:solidFill>
                <a:latin typeface="Consolas" panose="020B0609020204030204" pitchFamily="49" charset="0"/>
                <a:ea typeface="Consolas" panose="020B0609020204030204" pitchFamily="49" charset="0"/>
                <a:cs typeface="Consolas" panose="020B0609020204030204" pitchFamily="49" charset="0"/>
              </a:rPr>
              <a:t>mode</a:t>
            </a:r>
            <a:r>
              <a:rPr lang="en-US" altLang="en-US" sz="1800" b="1" dirty="0" smtClean="0">
                <a:solidFill>
                  <a:srgbClr val="FF0000"/>
                </a:solidFill>
                <a:latin typeface="Consolas" panose="020B0609020204030204" pitchFamily="49" charset="0"/>
                <a:ea typeface="Consolas" panose="020B0609020204030204" pitchFamily="49" charset="0"/>
                <a:cs typeface="Consolas" panose="020B0609020204030204" pitchFamily="49" charset="0"/>
              </a:rPr>
              <a:t>&gt;)</a:t>
            </a:r>
            <a:endParaRPr lang="en-US" altLang="en-US" sz="1800" b="1" dirty="0">
              <a:solidFill>
                <a:srgbClr val="FF0000"/>
              </a:solidFill>
              <a:latin typeface="Consolas" panose="020B0609020204030204" pitchFamily="49" charset="0"/>
              <a:ea typeface="Consolas" panose="020B0609020204030204" pitchFamily="49" charset="0"/>
              <a:cs typeface="Consolas" panose="020B0609020204030204" pitchFamily="49" charset="0"/>
            </a:endParaRPr>
          </a:p>
          <a:p>
            <a:pPr marL="457200" indent="-457200" eaLnBrk="1" hangingPunct="1">
              <a:lnSpc>
                <a:spcPct val="80000"/>
              </a:lnSpc>
              <a:buFontTx/>
              <a:buNone/>
            </a:pPr>
            <a:endParaRPr lang="en-US" altLang="en-US" b="1" dirty="0"/>
          </a:p>
          <a:p>
            <a:pPr marL="457200" indent="-457200" eaLnBrk="1" hangingPunct="1">
              <a:lnSpc>
                <a:spcPct val="80000"/>
              </a:lnSpc>
              <a:buFontTx/>
              <a:buNone/>
            </a:pPr>
            <a:r>
              <a:rPr lang="en-US" altLang="en-US" b="1" dirty="0">
                <a:latin typeface="Consolas" panose="020B0609020204030204" pitchFamily="49" charset="0"/>
                <a:ea typeface="Consolas" panose="020B0609020204030204" pitchFamily="49" charset="0"/>
                <a:cs typeface="Consolas" panose="020B0609020204030204" pitchFamily="49" charset="0"/>
              </a:rPr>
              <a:t>Example:</a:t>
            </a:r>
          </a:p>
          <a:p>
            <a:pPr marL="457200" indent="-457200" eaLnBrk="1" hangingPunct="1">
              <a:lnSpc>
                <a:spcPct val="80000"/>
              </a:lnSpc>
              <a:buFontTx/>
              <a:buNone/>
            </a:pPr>
            <a:r>
              <a:rPr lang="en-US" altLang="en-US" dirty="0"/>
              <a:t>    (</a:t>
            </a:r>
            <a:r>
              <a:rPr lang="en-US" altLang="en-US" sz="2000" dirty="0"/>
              <a:t>Constant file name)</a:t>
            </a:r>
          </a:p>
          <a:p>
            <a:pPr marL="457200" indent="-457200" eaLnBrk="1" hangingPunct="1">
              <a:lnSpc>
                <a:spcPct val="80000"/>
              </a:lnSpc>
              <a:buFontTx/>
              <a:buNone/>
            </a:pPr>
            <a:r>
              <a:rPr lang="en-US" altLang="en-US" sz="2000" dirty="0"/>
              <a:t>    </a:t>
            </a:r>
            <a:r>
              <a:rPr lang="en-US" altLang="en-US" sz="1800" dirty="0" err="1">
                <a:solidFill>
                  <a:srgbClr val="00B050"/>
                </a:solidFill>
                <a:latin typeface="Consolas" panose="020B0609020204030204" pitchFamily="49" charset="0"/>
                <a:ea typeface="Consolas" panose="020B0609020204030204" pitchFamily="49" charset="0"/>
                <a:cs typeface="Consolas" panose="020B0609020204030204" pitchFamily="49" charset="0"/>
              </a:rPr>
              <a:t>inputFile</a:t>
            </a:r>
            <a:r>
              <a:rPr lang="en-US" altLang="en-US" sz="1800" dirty="0">
                <a:latin typeface="Consolas" panose="020B0609020204030204" pitchFamily="49" charset="0"/>
                <a:ea typeface="Consolas" panose="020B0609020204030204" pitchFamily="49" charset="0"/>
                <a:cs typeface="Consolas" panose="020B0609020204030204" pitchFamily="49" charset="0"/>
              </a:rPr>
              <a:t> = open("</a:t>
            </a:r>
            <a:r>
              <a:rPr lang="en-US" altLang="en-US" sz="1800" dirty="0">
                <a:solidFill>
                  <a:srgbClr val="0000FF"/>
                </a:solidFill>
                <a:latin typeface="Consolas" panose="020B0609020204030204" pitchFamily="49" charset="0"/>
                <a:ea typeface="Consolas" panose="020B0609020204030204" pitchFamily="49" charset="0"/>
                <a:cs typeface="Consolas" panose="020B0609020204030204" pitchFamily="49" charset="0"/>
              </a:rPr>
              <a:t>data.tx</a:t>
            </a:r>
            <a:r>
              <a:rPr lang="en-US" altLang="en-US" sz="1800" dirty="0">
                <a:solidFill>
                  <a:srgbClr val="FF0000"/>
                </a:solidFill>
                <a:latin typeface="Consolas" panose="020B0609020204030204" pitchFamily="49" charset="0"/>
                <a:ea typeface="Consolas" panose="020B0609020204030204" pitchFamily="49" charset="0"/>
                <a:cs typeface="Consolas" panose="020B0609020204030204" pitchFamily="49" charset="0"/>
              </a:rPr>
              <a:t>t</a:t>
            </a:r>
            <a:r>
              <a:rPr lang="en-US" altLang="en-US" sz="1800" dirty="0">
                <a:latin typeface="Consolas" panose="020B0609020204030204" pitchFamily="49" charset="0"/>
                <a:ea typeface="Consolas" panose="020B0609020204030204" pitchFamily="49" charset="0"/>
                <a:cs typeface="Consolas" panose="020B0609020204030204" pitchFamily="49" charset="0"/>
              </a:rPr>
              <a:t>", "r")</a:t>
            </a:r>
          </a:p>
          <a:p>
            <a:pPr marL="1371600" lvl="3" indent="0" eaLnBrk="1" hangingPunct="1">
              <a:lnSpc>
                <a:spcPct val="90000"/>
              </a:lnSpc>
              <a:buNone/>
            </a:pPr>
            <a:r>
              <a:rPr lang="en-US" altLang="en-US" sz="1800" dirty="0"/>
              <a:t>OR</a:t>
            </a:r>
          </a:p>
          <a:p>
            <a:pPr marL="457200" indent="-457200" eaLnBrk="1" hangingPunct="1">
              <a:lnSpc>
                <a:spcPct val="80000"/>
              </a:lnSpc>
              <a:buFontTx/>
              <a:buNone/>
            </a:pPr>
            <a:r>
              <a:rPr lang="en-US" altLang="en-US" sz="2000" dirty="0"/>
              <a:t>    (</a:t>
            </a:r>
            <a:r>
              <a:rPr lang="en-US" altLang="en-US" sz="2000" dirty="0">
                <a:solidFill>
                  <a:srgbClr val="0000FF"/>
                </a:solidFill>
              </a:rPr>
              <a:t>Variable file name</a:t>
            </a:r>
            <a:r>
              <a:rPr lang="en-US" altLang="en-US" sz="2000" dirty="0"/>
              <a:t>: entered by user at runtime)</a:t>
            </a:r>
          </a:p>
          <a:p>
            <a:pPr marL="457200" indent="-457200" eaLnBrk="1" hangingPunct="1">
              <a:lnSpc>
                <a:spcPct val="80000"/>
              </a:lnSpc>
              <a:buFontTx/>
              <a:buNone/>
            </a:pPr>
            <a:r>
              <a:rPr lang="en-US" altLang="en-US" sz="1800" dirty="0">
                <a:latin typeface="Consolas" panose="020B0609020204030204" pitchFamily="49" charset="0"/>
                <a:ea typeface="Consolas" panose="020B0609020204030204" pitchFamily="49" charset="0"/>
                <a:cs typeface="Consolas" panose="020B0609020204030204" pitchFamily="49" charset="0"/>
              </a:rPr>
              <a:t>  </a:t>
            </a:r>
            <a:r>
              <a:rPr lang="en-US" altLang="en-US" sz="1800" dirty="0">
                <a:solidFill>
                  <a:srgbClr val="0000FF"/>
                </a:solidFill>
                <a:latin typeface="Consolas" panose="020B0609020204030204" pitchFamily="49" charset="0"/>
                <a:ea typeface="Consolas" panose="020B0609020204030204" pitchFamily="49" charset="0"/>
                <a:cs typeface="Consolas" panose="020B0609020204030204" pitchFamily="49" charset="0"/>
              </a:rPr>
              <a:t>filename</a:t>
            </a:r>
            <a:r>
              <a:rPr lang="en-US" altLang="en-US" sz="1800" dirty="0">
                <a:latin typeface="Consolas" panose="020B0609020204030204" pitchFamily="49" charset="0"/>
                <a:ea typeface="Consolas" panose="020B0609020204030204" pitchFamily="49" charset="0"/>
                <a:cs typeface="Consolas" panose="020B0609020204030204" pitchFamily="49" charset="0"/>
              </a:rPr>
              <a:t> = input("Enter name of input file: ")</a:t>
            </a:r>
          </a:p>
          <a:p>
            <a:pPr marL="457200" indent="-457200" eaLnBrk="1" hangingPunct="1">
              <a:lnSpc>
                <a:spcPct val="80000"/>
              </a:lnSpc>
              <a:buFontTx/>
              <a:buNone/>
            </a:pPr>
            <a:r>
              <a:rPr lang="en-US" altLang="en-US" sz="1800" dirty="0">
                <a:latin typeface="Consolas" panose="020B0609020204030204" pitchFamily="49" charset="0"/>
                <a:ea typeface="Consolas" panose="020B0609020204030204" pitchFamily="49" charset="0"/>
                <a:cs typeface="Consolas" panose="020B0609020204030204" pitchFamily="49" charset="0"/>
              </a:rPr>
              <a:t>  </a:t>
            </a:r>
            <a:r>
              <a:rPr lang="en-US" altLang="en-US" sz="1800" dirty="0" err="1">
                <a:latin typeface="Consolas" panose="020B0609020204030204" pitchFamily="49" charset="0"/>
                <a:ea typeface="Consolas" panose="020B0609020204030204" pitchFamily="49" charset="0"/>
                <a:cs typeface="Consolas" panose="020B0609020204030204" pitchFamily="49" charset="0"/>
              </a:rPr>
              <a:t>inputFile</a:t>
            </a:r>
            <a:r>
              <a:rPr lang="en-US" altLang="en-US" sz="1800" dirty="0">
                <a:latin typeface="Consolas" panose="020B0609020204030204" pitchFamily="49" charset="0"/>
                <a:ea typeface="Consolas" panose="020B0609020204030204" pitchFamily="49" charset="0"/>
                <a:cs typeface="Consolas" panose="020B0609020204030204" pitchFamily="49" charset="0"/>
              </a:rPr>
              <a:t> = open(</a:t>
            </a:r>
            <a:r>
              <a:rPr lang="en-US" altLang="en-US" sz="1800" dirty="0">
                <a:solidFill>
                  <a:srgbClr val="0000FF"/>
                </a:solidFill>
                <a:latin typeface="Consolas" panose="020B0609020204030204" pitchFamily="49" charset="0"/>
                <a:ea typeface="Consolas" panose="020B0609020204030204" pitchFamily="49" charset="0"/>
                <a:cs typeface="Consolas" panose="020B0609020204030204" pitchFamily="49" charset="0"/>
              </a:rPr>
              <a:t>filename</a:t>
            </a:r>
            <a:r>
              <a:rPr lang="en-US" altLang="en-US" sz="1800" dirty="0">
                <a:latin typeface="Consolas" panose="020B0609020204030204" pitchFamily="49" charset="0"/>
                <a:ea typeface="Consolas" panose="020B0609020204030204" pitchFamily="49" charset="0"/>
                <a:cs typeface="Consolas" panose="020B0609020204030204" pitchFamily="49" charset="0"/>
              </a:rPr>
              <a:t>, "r")</a:t>
            </a:r>
          </a:p>
          <a:p>
            <a:endParaRPr lang="en-US" dirty="0"/>
          </a:p>
          <a:p>
            <a:pPr lvl="1"/>
            <a:endParaRPr lang="en-CA" dirty="0"/>
          </a:p>
        </p:txBody>
      </p:sp>
      <p:sp>
        <p:nvSpPr>
          <p:cNvPr id="6" name="Text Box 4"/>
          <p:cNvSpPr txBox="1">
            <a:spLocks noChangeArrowheads="1"/>
          </p:cNvSpPr>
          <p:nvPr/>
        </p:nvSpPr>
        <p:spPr bwMode="auto">
          <a:xfrm>
            <a:off x="457200" y="6553200"/>
            <a:ext cx="7467600" cy="2047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tIns="0" rIns="0" bIns="0">
            <a:spAutoFit/>
          </a:bodyPr>
          <a:lstStyle>
            <a:lvl1pPr eaLnBrk="0" hangingPunct="0">
              <a:spcBef>
                <a:spcPct val="20000"/>
              </a:spcBef>
              <a:buFont typeface="Arial" panose="020B0604020202020204" pitchFamily="34" charset="0"/>
              <a:buChar char="•"/>
              <a:defRPr sz="2400">
                <a:solidFill>
                  <a:schemeClr val="tx1"/>
                </a:solidFill>
                <a:latin typeface="Calibri" panose="020F0502020204030204" pitchFamily="34" charset="0"/>
              </a:defRPr>
            </a:lvl1pPr>
            <a:lvl2pPr marL="742950" indent="-28575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2pPr>
            <a:lvl3pPr marL="1143000" indent="-228600" eaLnBrk="0" hangingPunct="0">
              <a:spcBef>
                <a:spcPct val="20000"/>
              </a:spcBef>
              <a:buFont typeface="Arial" panose="020B0604020202020204" pitchFamily="34" charset="0"/>
              <a:buChar char="•"/>
              <a:defRPr>
                <a:solidFill>
                  <a:schemeClr val="tx1"/>
                </a:solidFill>
                <a:latin typeface="Calibri" panose="020F0502020204030204" pitchFamily="34" charset="0"/>
              </a:defRPr>
            </a:lvl3pPr>
            <a:lvl4pPr marL="1600200" indent="-228600" eaLnBrk="0" hangingPunct="0">
              <a:spcBef>
                <a:spcPct val="20000"/>
              </a:spcBef>
              <a:buFont typeface="Arial" panose="020B0604020202020204" pitchFamily="34" charset="0"/>
              <a:buChar char="–"/>
              <a:defRPr sz="1600">
                <a:solidFill>
                  <a:schemeClr val="tx1"/>
                </a:solidFill>
                <a:latin typeface="Calibri" panose="020F0502020204030204" pitchFamily="34" charset="0"/>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eaLnBrk="1" hangingPunct="1">
              <a:spcBef>
                <a:spcPct val="50000"/>
              </a:spcBef>
              <a:buFontTx/>
              <a:buNone/>
            </a:pPr>
            <a:r>
              <a:rPr lang="en-US" altLang="en-US" sz="2000" baseline="30000" dirty="0">
                <a:latin typeface="Arial" panose="020B0604020202020204" pitchFamily="34" charset="0"/>
              </a:rPr>
              <a:t>1 Examples assume that the file is in the same directory/folder as the Python program.</a:t>
            </a:r>
          </a:p>
        </p:txBody>
      </p:sp>
      <p:sp>
        <p:nvSpPr>
          <p:cNvPr id="7" name="Rectangle 6"/>
          <p:cNvSpPr/>
          <p:nvPr/>
        </p:nvSpPr>
        <p:spPr>
          <a:xfrm>
            <a:off x="6553200" y="3429000"/>
            <a:ext cx="2590800" cy="1981200"/>
          </a:xfrm>
          <a:prstGeom prst="rect">
            <a:avLst/>
          </a:prstGeom>
          <a:solidFill>
            <a:srgbClr val="FFFFCC"/>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defTabSz="896938" eaLnBrk="1" hangingPunct="1"/>
            <a:r>
              <a:rPr lang="en-US" altLang="en-US" sz="1200" b="1" dirty="0" smtClean="0">
                <a:solidFill>
                  <a:schemeClr val="tx1"/>
                </a:solidFill>
              </a:rPr>
              <a:t>Modes when opening a file</a:t>
            </a:r>
          </a:p>
          <a:p>
            <a:pPr marL="171450" indent="-171450" defTabSz="896938" eaLnBrk="1" hangingPunct="1">
              <a:buFont typeface="Arial" panose="020B0604020202020204" pitchFamily="34" charset="0"/>
              <a:buChar char="•"/>
            </a:pPr>
            <a:r>
              <a:rPr lang="en-US" altLang="en-US" sz="1200" dirty="0" smtClean="0">
                <a:solidFill>
                  <a:schemeClr val="tx1"/>
                </a:solidFill>
              </a:rPr>
              <a:t>“</a:t>
            </a:r>
            <a:r>
              <a:rPr lang="en-US" altLang="en-US" sz="1200" dirty="0">
                <a:solidFill>
                  <a:schemeClr val="tx1"/>
                </a:solidFill>
              </a:rPr>
              <a:t>r” open file for reading</a:t>
            </a:r>
          </a:p>
          <a:p>
            <a:pPr marL="171450" indent="-171450" defTabSz="896938" eaLnBrk="1" hangingPunct="1">
              <a:buFont typeface="Arial" panose="020B0604020202020204" pitchFamily="34" charset="0"/>
              <a:buChar char="•"/>
            </a:pPr>
            <a:r>
              <a:rPr lang="en-US" altLang="en-US" sz="1200" dirty="0">
                <a:solidFill>
                  <a:schemeClr val="tx1"/>
                </a:solidFill>
              </a:rPr>
              <a:t>“w” open file for writing</a:t>
            </a:r>
          </a:p>
          <a:p>
            <a:pPr marL="171450" indent="-171450" defTabSz="896938" eaLnBrk="1" hangingPunct="1">
              <a:buFont typeface="Arial" panose="020B0604020202020204" pitchFamily="34" charset="0"/>
              <a:buChar char="•"/>
            </a:pPr>
            <a:r>
              <a:rPr lang="en-US" altLang="en-US" sz="1200" dirty="0">
                <a:solidFill>
                  <a:schemeClr val="tx1"/>
                </a:solidFill>
              </a:rPr>
              <a:t>“c” open file for reading or writing, if the file doesn’t exist then create it</a:t>
            </a:r>
          </a:p>
          <a:p>
            <a:pPr marL="171450" indent="-171450" defTabSz="896938" eaLnBrk="1" hangingPunct="1">
              <a:buFont typeface="Arial" panose="020B0604020202020204" pitchFamily="34" charset="0"/>
              <a:buChar char="•"/>
            </a:pPr>
            <a:r>
              <a:rPr lang="en-US" altLang="en-US" sz="1200" dirty="0">
                <a:solidFill>
                  <a:schemeClr val="tx1"/>
                </a:solidFill>
              </a:rPr>
              <a:t>“n” create a new file for reading or writing, if the file exists then it’s contents are overwritten.</a:t>
            </a:r>
          </a:p>
          <a:p>
            <a:pPr marL="171450" indent="-171450" defTabSz="896938" eaLnBrk="1" hangingPunct="1">
              <a:buFont typeface="Arial" panose="020B0604020202020204" pitchFamily="34" charset="0"/>
              <a:buChar char="•"/>
            </a:pPr>
            <a:r>
              <a:rPr lang="en-US" altLang="en-US" sz="1200" dirty="0">
                <a:solidFill>
                  <a:schemeClr val="tx1"/>
                </a:solidFill>
              </a:rPr>
              <a:t>“a” open the file for appending, create the file if it doesn’t exist</a:t>
            </a:r>
          </a:p>
        </p:txBody>
      </p:sp>
    </p:spTree>
    <p:extLst>
      <p:ext uri="{BB962C8B-B14F-4D97-AF65-F5344CB8AC3E}">
        <p14:creationId xmlns:p14="http://schemas.microsoft.com/office/powerpoint/2010/main" val="3425366515"/>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386" name="Rectangle 2"/>
          <p:cNvSpPr>
            <a:spLocks noGrp="1" noChangeArrowheads="1"/>
          </p:cNvSpPr>
          <p:nvPr>
            <p:ph type="title" idx="4294967295"/>
          </p:nvPr>
        </p:nvSpPr>
        <p:spPr/>
        <p:txBody>
          <a:bodyPr/>
          <a:lstStyle/>
          <a:p>
            <a:pPr marL="533400" indent="-533400" eaLnBrk="1" hangingPunct="1">
              <a:buFontTx/>
              <a:buAutoNum type="alphaUcPeriod" startAt="2"/>
            </a:pPr>
            <a:r>
              <a:rPr lang="en-US" altLang="en-US" smtClean="0"/>
              <a:t>Positioning The File Pointer</a:t>
            </a:r>
          </a:p>
        </p:txBody>
      </p:sp>
      <p:sp>
        <p:nvSpPr>
          <p:cNvPr id="16387" name="Rectangle 4"/>
          <p:cNvSpPr>
            <a:spLocks noChangeArrowheads="1"/>
          </p:cNvSpPr>
          <p:nvPr/>
        </p:nvSpPr>
        <p:spPr bwMode="auto">
          <a:xfrm>
            <a:off x="1143000" y="1905000"/>
            <a:ext cx="2667000" cy="4572000"/>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txBody>
          <a:bodyPr wrap="none" lIns="0" tIns="0" rIns="0" bIns="0" anchor="ctr"/>
          <a:lstStyle>
            <a:lvl1pPr eaLnBrk="0" hangingPunct="0">
              <a:spcBef>
                <a:spcPct val="20000"/>
              </a:spcBef>
              <a:buFont typeface="Arial" panose="020B0604020202020204" pitchFamily="34" charset="0"/>
              <a:buChar char="•"/>
              <a:defRPr sz="2400">
                <a:solidFill>
                  <a:schemeClr val="tx1"/>
                </a:solidFill>
                <a:latin typeface="Calibri" panose="020F0502020204030204" pitchFamily="34" charset="0"/>
              </a:defRPr>
            </a:lvl1pPr>
            <a:lvl2pPr marL="742950" indent="-28575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2pPr>
            <a:lvl3pPr marL="1143000" indent="-228600" eaLnBrk="0" hangingPunct="0">
              <a:spcBef>
                <a:spcPct val="20000"/>
              </a:spcBef>
              <a:buFont typeface="Arial" panose="020B0604020202020204" pitchFamily="34" charset="0"/>
              <a:buChar char="•"/>
              <a:defRPr>
                <a:solidFill>
                  <a:schemeClr val="tx1"/>
                </a:solidFill>
                <a:latin typeface="Calibri" panose="020F0502020204030204" pitchFamily="34" charset="0"/>
              </a:defRPr>
            </a:lvl3pPr>
            <a:lvl4pPr marL="1600200" indent="-228600" eaLnBrk="0" hangingPunct="0">
              <a:spcBef>
                <a:spcPct val="20000"/>
              </a:spcBef>
              <a:buFont typeface="Arial" panose="020B0604020202020204" pitchFamily="34" charset="0"/>
              <a:buChar char="–"/>
              <a:defRPr sz="1600">
                <a:solidFill>
                  <a:schemeClr val="tx1"/>
                </a:solidFill>
                <a:latin typeface="Calibri" panose="020F0502020204030204" pitchFamily="34" charset="0"/>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eaLnBrk="1" hangingPunct="1">
              <a:spcBef>
                <a:spcPct val="50000"/>
              </a:spcBef>
              <a:buFontTx/>
              <a:buNone/>
            </a:pPr>
            <a:r>
              <a:rPr lang="pt-BR" altLang="en-US" sz="2000">
                <a:latin typeface="Arial" panose="020B0604020202020204" pitchFamily="34" charset="0"/>
              </a:rPr>
              <a:t> </a:t>
            </a:r>
            <a:r>
              <a:rPr lang="pt-BR" altLang="en-US" sz="2000">
                <a:latin typeface="Consolas" panose="020B0609020204030204" pitchFamily="49" charset="0"/>
                <a:ea typeface="Consolas" panose="020B0609020204030204" pitchFamily="49" charset="0"/>
                <a:cs typeface="Consolas" panose="020B0609020204030204" pitchFamily="49" charset="0"/>
              </a:rPr>
              <a:t>A</a:t>
            </a:r>
          </a:p>
          <a:p>
            <a:pPr eaLnBrk="1" hangingPunct="1">
              <a:spcBef>
                <a:spcPct val="50000"/>
              </a:spcBef>
              <a:buFontTx/>
              <a:buNone/>
            </a:pPr>
            <a:endParaRPr lang="pt-BR" altLang="en-US" sz="2000">
              <a:latin typeface="Consolas" panose="020B0609020204030204" pitchFamily="49" charset="0"/>
              <a:ea typeface="Consolas" panose="020B0609020204030204" pitchFamily="49" charset="0"/>
              <a:cs typeface="Consolas" panose="020B0609020204030204" pitchFamily="49" charset="0"/>
            </a:endParaRPr>
          </a:p>
          <a:p>
            <a:pPr eaLnBrk="1" hangingPunct="1">
              <a:spcBef>
                <a:spcPct val="50000"/>
              </a:spcBef>
              <a:buFontTx/>
              <a:buNone/>
            </a:pPr>
            <a:r>
              <a:rPr lang="pt-BR" altLang="en-US" sz="2000">
                <a:latin typeface="Consolas" panose="020B0609020204030204" pitchFamily="49" charset="0"/>
                <a:ea typeface="Consolas" panose="020B0609020204030204" pitchFamily="49" charset="0"/>
                <a:cs typeface="Consolas" panose="020B0609020204030204" pitchFamily="49" charset="0"/>
              </a:rPr>
              <a:t> B</a:t>
            </a:r>
          </a:p>
          <a:p>
            <a:pPr eaLnBrk="1" hangingPunct="1">
              <a:spcBef>
                <a:spcPct val="50000"/>
              </a:spcBef>
              <a:buFontTx/>
              <a:buNone/>
            </a:pPr>
            <a:endParaRPr lang="pt-BR" altLang="en-US" sz="2000">
              <a:latin typeface="Consolas" panose="020B0609020204030204" pitchFamily="49" charset="0"/>
              <a:ea typeface="Consolas" panose="020B0609020204030204" pitchFamily="49" charset="0"/>
              <a:cs typeface="Consolas" panose="020B0609020204030204" pitchFamily="49" charset="0"/>
            </a:endParaRPr>
          </a:p>
          <a:p>
            <a:pPr eaLnBrk="1" hangingPunct="1">
              <a:spcBef>
                <a:spcPct val="50000"/>
              </a:spcBef>
              <a:buFontTx/>
              <a:buNone/>
            </a:pPr>
            <a:r>
              <a:rPr lang="pt-BR" altLang="en-US" sz="2000">
                <a:latin typeface="Consolas" panose="020B0609020204030204" pitchFamily="49" charset="0"/>
                <a:ea typeface="Consolas" panose="020B0609020204030204" pitchFamily="49" charset="0"/>
                <a:cs typeface="Consolas" panose="020B0609020204030204" pitchFamily="49" charset="0"/>
              </a:rPr>
              <a:t> C</a:t>
            </a:r>
          </a:p>
          <a:p>
            <a:pPr eaLnBrk="1" hangingPunct="1">
              <a:spcBef>
                <a:spcPct val="50000"/>
              </a:spcBef>
              <a:buFontTx/>
              <a:buNone/>
            </a:pPr>
            <a:endParaRPr lang="pt-BR" altLang="en-US" sz="2000">
              <a:latin typeface="Consolas" panose="020B0609020204030204" pitchFamily="49" charset="0"/>
              <a:ea typeface="Consolas" panose="020B0609020204030204" pitchFamily="49" charset="0"/>
              <a:cs typeface="Consolas" panose="020B0609020204030204" pitchFamily="49" charset="0"/>
            </a:endParaRPr>
          </a:p>
          <a:p>
            <a:pPr eaLnBrk="1" hangingPunct="1">
              <a:spcBef>
                <a:spcPct val="50000"/>
              </a:spcBef>
              <a:buFontTx/>
              <a:buNone/>
            </a:pPr>
            <a:r>
              <a:rPr lang="pt-BR" altLang="en-US" sz="2000">
                <a:latin typeface="Consolas" panose="020B0609020204030204" pitchFamily="49" charset="0"/>
                <a:ea typeface="Consolas" panose="020B0609020204030204" pitchFamily="49" charset="0"/>
                <a:cs typeface="Consolas" panose="020B0609020204030204" pitchFamily="49" charset="0"/>
              </a:rPr>
              <a:t> B</a:t>
            </a:r>
          </a:p>
          <a:p>
            <a:pPr eaLnBrk="1" hangingPunct="1">
              <a:spcBef>
                <a:spcPct val="50000"/>
              </a:spcBef>
              <a:buFontTx/>
              <a:buNone/>
            </a:pPr>
            <a:endParaRPr lang="pt-BR" altLang="en-US" sz="2000">
              <a:latin typeface="Consolas" panose="020B0609020204030204" pitchFamily="49" charset="0"/>
              <a:ea typeface="Consolas" panose="020B0609020204030204" pitchFamily="49" charset="0"/>
              <a:cs typeface="Consolas" panose="020B0609020204030204" pitchFamily="49" charset="0"/>
            </a:endParaRPr>
          </a:p>
          <a:p>
            <a:pPr eaLnBrk="1" hangingPunct="1">
              <a:spcBef>
                <a:spcPct val="50000"/>
              </a:spcBef>
              <a:buFontTx/>
              <a:buNone/>
            </a:pPr>
            <a:r>
              <a:rPr lang="pt-BR" altLang="en-US" sz="2000">
                <a:latin typeface="Consolas" panose="020B0609020204030204" pitchFamily="49" charset="0"/>
                <a:ea typeface="Consolas" panose="020B0609020204030204" pitchFamily="49" charset="0"/>
                <a:cs typeface="Consolas" panose="020B0609020204030204" pitchFamily="49" charset="0"/>
              </a:rPr>
              <a:t> B</a:t>
            </a:r>
          </a:p>
          <a:p>
            <a:pPr eaLnBrk="1" hangingPunct="1">
              <a:spcBef>
                <a:spcPct val="50000"/>
              </a:spcBef>
              <a:buFontTx/>
              <a:buNone/>
            </a:pPr>
            <a:r>
              <a:rPr lang="pt-BR" altLang="en-US" sz="2000">
                <a:latin typeface="Consolas" panose="020B0609020204030204" pitchFamily="49" charset="0"/>
                <a:ea typeface="Consolas" panose="020B0609020204030204" pitchFamily="49" charset="0"/>
                <a:cs typeface="Consolas" panose="020B0609020204030204" pitchFamily="49" charset="0"/>
              </a:rPr>
              <a:t>:</a:t>
            </a:r>
          </a:p>
        </p:txBody>
      </p:sp>
      <p:sp>
        <p:nvSpPr>
          <p:cNvPr id="16388" name="Text Box 5"/>
          <p:cNvSpPr txBox="1">
            <a:spLocks noChangeArrowheads="1"/>
          </p:cNvSpPr>
          <p:nvPr/>
        </p:nvSpPr>
        <p:spPr bwMode="auto">
          <a:xfrm>
            <a:off x="1143000" y="1447800"/>
            <a:ext cx="2514600" cy="304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spAutoFit/>
          </a:bodyPr>
          <a:lstStyle>
            <a:lvl1pPr eaLnBrk="0" hangingPunct="0">
              <a:spcBef>
                <a:spcPct val="20000"/>
              </a:spcBef>
              <a:buFont typeface="Arial" panose="020B0604020202020204" pitchFamily="34" charset="0"/>
              <a:buChar char="•"/>
              <a:defRPr sz="2400">
                <a:solidFill>
                  <a:schemeClr val="tx1"/>
                </a:solidFill>
                <a:latin typeface="Calibri" panose="020F0502020204030204" pitchFamily="34" charset="0"/>
              </a:defRPr>
            </a:lvl1pPr>
            <a:lvl2pPr marL="742950" indent="-28575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2pPr>
            <a:lvl3pPr marL="1143000" indent="-228600" eaLnBrk="0" hangingPunct="0">
              <a:spcBef>
                <a:spcPct val="20000"/>
              </a:spcBef>
              <a:buFont typeface="Arial" panose="020B0604020202020204" pitchFamily="34" charset="0"/>
              <a:buChar char="•"/>
              <a:defRPr>
                <a:solidFill>
                  <a:schemeClr val="tx1"/>
                </a:solidFill>
                <a:latin typeface="Calibri" panose="020F0502020204030204" pitchFamily="34" charset="0"/>
              </a:defRPr>
            </a:lvl3pPr>
            <a:lvl4pPr marL="1600200" indent="-228600" eaLnBrk="0" hangingPunct="0">
              <a:spcBef>
                <a:spcPct val="20000"/>
              </a:spcBef>
              <a:buFont typeface="Arial" panose="020B0604020202020204" pitchFamily="34" charset="0"/>
              <a:buChar char="–"/>
              <a:defRPr sz="1600">
                <a:solidFill>
                  <a:schemeClr val="tx1"/>
                </a:solidFill>
                <a:latin typeface="Calibri" panose="020F0502020204030204" pitchFamily="34" charset="0"/>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eaLnBrk="1" hangingPunct="1">
              <a:spcBef>
                <a:spcPct val="50000"/>
              </a:spcBef>
              <a:buFontTx/>
              <a:buNone/>
            </a:pPr>
            <a:r>
              <a:rPr lang="en-US" altLang="en-US" sz="2000">
                <a:latin typeface="Consolas" panose="020B0609020204030204" pitchFamily="49" charset="0"/>
                <a:ea typeface="Consolas" panose="020B0609020204030204" pitchFamily="49" charset="0"/>
                <a:cs typeface="Consolas" panose="020B0609020204030204" pitchFamily="49" charset="0"/>
              </a:rPr>
              <a:t>letters.txt</a:t>
            </a:r>
          </a:p>
        </p:txBody>
      </p:sp>
      <p:sp>
        <p:nvSpPr>
          <p:cNvPr id="173062" name="Line 6"/>
          <p:cNvSpPr>
            <a:spLocks noChangeShapeType="1"/>
          </p:cNvSpPr>
          <p:nvPr/>
        </p:nvSpPr>
        <p:spPr bwMode="auto">
          <a:xfrm flipV="1">
            <a:off x="1295400" y="2209800"/>
            <a:ext cx="0" cy="457200"/>
          </a:xfrm>
          <a:prstGeom prst="line">
            <a:avLst/>
          </a:prstGeom>
          <a:noFill/>
          <a:ln w="101600">
            <a:solidFill>
              <a:srgbClr val="CC3300"/>
            </a:solidFill>
            <a:round/>
            <a:headEnd/>
            <a:tailEnd type="triangle" w="med" len="med"/>
          </a:ln>
          <a:extLst>
            <a:ext uri="{909E8E84-426E-40DD-AFC4-6F175D3DCCD1}">
              <a14:hiddenFill xmlns:a14="http://schemas.microsoft.com/office/drawing/2010/main">
                <a:noFill/>
              </a14:hiddenFill>
            </a:ext>
          </a:extLst>
        </p:spPr>
        <p:txBody>
          <a:bodyPr lIns="0" tIns="0" rIns="0" bIns="0">
            <a:spAutoFit/>
          </a:bodyPr>
          <a:lstStyle/>
          <a:p>
            <a:endParaRPr lang="en-CA"/>
          </a:p>
        </p:txBody>
      </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nodeType="clickEffect">
                                  <p:stCondLst>
                                    <p:cond delay="0"/>
                                  </p:stCondLst>
                                  <p:childTnLst>
                                    <p:set>
                                      <p:cBhvr>
                                        <p:cTn id="6" dur="1" fill="hold">
                                          <p:stCondLst>
                                            <p:cond delay="499"/>
                                          </p:stCondLst>
                                        </p:cTn>
                                        <p:tgtEl>
                                          <p:spTgt spid="173062"/>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410" name="Rectangle 2"/>
          <p:cNvSpPr>
            <a:spLocks noGrp="1" noChangeArrowheads="1"/>
          </p:cNvSpPr>
          <p:nvPr>
            <p:ph type="title" idx="4294967295"/>
          </p:nvPr>
        </p:nvSpPr>
        <p:spPr/>
        <p:txBody>
          <a:bodyPr/>
          <a:lstStyle/>
          <a:p>
            <a:pPr marL="533400" indent="-533400" eaLnBrk="1" hangingPunct="1">
              <a:buFontTx/>
              <a:buAutoNum type="arabicPeriod" startAt="2"/>
            </a:pPr>
            <a:r>
              <a:rPr lang="en-US" altLang="en-US" dirty="0" smtClean="0">
                <a:solidFill>
                  <a:srgbClr val="FF0000"/>
                </a:solidFill>
              </a:rPr>
              <a:t>Reading Information </a:t>
            </a:r>
            <a:r>
              <a:rPr lang="en-US" altLang="en-US" dirty="0" smtClean="0"/>
              <a:t>From Files</a:t>
            </a:r>
          </a:p>
        </p:txBody>
      </p:sp>
      <p:sp>
        <p:nvSpPr>
          <p:cNvPr id="17411" name="Rectangle 3"/>
          <p:cNvSpPr>
            <a:spLocks noGrp="1" noChangeArrowheads="1"/>
          </p:cNvSpPr>
          <p:nvPr>
            <p:ph type="body" idx="4294967295"/>
          </p:nvPr>
        </p:nvSpPr>
        <p:spPr/>
        <p:txBody>
          <a:bodyPr/>
          <a:lstStyle/>
          <a:p>
            <a:pPr eaLnBrk="1" hangingPunct="1"/>
            <a:r>
              <a:rPr lang="en-US" altLang="en-US" dirty="0" smtClean="0"/>
              <a:t>Typically reading is done within the body of a loop.</a:t>
            </a:r>
          </a:p>
          <a:p>
            <a:pPr lvl="1" eaLnBrk="1" hangingPunct="1"/>
            <a:r>
              <a:rPr lang="en-US" altLang="en-US" dirty="0" smtClean="0"/>
              <a:t>Each execution of the loop will read a line from file into a string.</a:t>
            </a:r>
          </a:p>
          <a:p>
            <a:pPr lvl="1" eaLnBrk="1" hangingPunct="1"/>
            <a:r>
              <a:rPr lang="en-US" altLang="en-US" dirty="0" smtClean="0"/>
              <a:t>The loop continues to read lines from the file until the end is reached.</a:t>
            </a:r>
          </a:p>
          <a:p>
            <a:pPr lvl="1" eaLnBrk="1" hangingPunct="1"/>
            <a:r>
              <a:rPr lang="en-US" altLang="en-US" dirty="0" smtClean="0"/>
              <a:t>The loop won’t execute if the file is empty.</a:t>
            </a:r>
            <a:endParaRPr lang="en-US" altLang="en-US" dirty="0" smtClean="0">
              <a:latin typeface="Times New Roman" panose="02020603050405020304" pitchFamily="18" charset="0"/>
            </a:endParaRPr>
          </a:p>
          <a:p>
            <a:pPr eaLnBrk="1" hangingPunct="1">
              <a:buFontTx/>
              <a:buNone/>
            </a:pPr>
            <a:r>
              <a:rPr lang="en-US" altLang="en-US" b="1" dirty="0" smtClean="0">
                <a:latin typeface="Consolas" panose="020B0609020204030204" pitchFamily="49" charset="0"/>
                <a:ea typeface="Consolas" panose="020B0609020204030204" pitchFamily="49" charset="0"/>
                <a:cs typeface="Consolas" panose="020B0609020204030204" pitchFamily="49" charset="0"/>
              </a:rPr>
              <a:t>Format:</a:t>
            </a:r>
          </a:p>
          <a:p>
            <a:pPr lvl="1">
              <a:buFont typeface="Times New Roman" panose="02020603050405020304" pitchFamily="18" charset="0"/>
              <a:buNone/>
            </a:pPr>
            <a:r>
              <a:rPr lang="en-US" altLang="en-US" sz="1800" dirty="0" smtClean="0">
                <a:latin typeface="Consolas" panose="020B0609020204030204" pitchFamily="49" charset="0"/>
                <a:ea typeface="Consolas" panose="020B0609020204030204" pitchFamily="49" charset="0"/>
                <a:cs typeface="Consolas" panose="020B0609020204030204" pitchFamily="49" charset="0"/>
              </a:rPr>
              <a:t>for </a:t>
            </a:r>
            <a:r>
              <a:rPr lang="en-US" altLang="en-US" sz="1800" dirty="0" smtClean="0">
                <a:solidFill>
                  <a:srgbClr val="FF0000"/>
                </a:solidFill>
                <a:latin typeface="Consolas" panose="020B0609020204030204" pitchFamily="49" charset="0"/>
                <a:ea typeface="Consolas" panose="020B0609020204030204" pitchFamily="49" charset="0"/>
                <a:cs typeface="Consolas" panose="020B0609020204030204" pitchFamily="49" charset="0"/>
              </a:rPr>
              <a:t>&lt;</a:t>
            </a:r>
            <a:r>
              <a:rPr lang="en-US" altLang="en-US" sz="1800" i="1" dirty="0" smtClean="0">
                <a:solidFill>
                  <a:srgbClr val="FF0000"/>
                </a:solidFill>
                <a:latin typeface="Consolas" panose="020B0609020204030204" pitchFamily="49" charset="0"/>
                <a:ea typeface="Consolas" panose="020B0609020204030204" pitchFamily="49" charset="0"/>
                <a:cs typeface="Consolas" panose="020B0609020204030204" pitchFamily="49" charset="0"/>
              </a:rPr>
              <a:t>variable to store a string</a:t>
            </a:r>
            <a:r>
              <a:rPr lang="en-US" altLang="en-US" sz="1800" dirty="0" smtClean="0">
                <a:solidFill>
                  <a:srgbClr val="FF0000"/>
                </a:solidFill>
                <a:latin typeface="Consolas" panose="020B0609020204030204" pitchFamily="49" charset="0"/>
                <a:ea typeface="Consolas" panose="020B0609020204030204" pitchFamily="49" charset="0"/>
                <a:cs typeface="Consolas" panose="020B0609020204030204" pitchFamily="49" charset="0"/>
              </a:rPr>
              <a:t>&gt; in &lt;</a:t>
            </a:r>
            <a:r>
              <a:rPr lang="en-US" altLang="en-US" sz="1800" i="1" dirty="0" smtClean="0">
                <a:solidFill>
                  <a:srgbClr val="FF0000"/>
                </a:solidFill>
                <a:latin typeface="Consolas" panose="020B0609020204030204" pitchFamily="49" charset="0"/>
                <a:ea typeface="Consolas" panose="020B0609020204030204" pitchFamily="49" charset="0"/>
                <a:cs typeface="Consolas" panose="020B0609020204030204" pitchFamily="49" charset="0"/>
              </a:rPr>
              <a:t>name of file variable</a:t>
            </a:r>
            <a:r>
              <a:rPr lang="en-US" altLang="en-US" sz="1800" dirty="0" smtClean="0">
                <a:solidFill>
                  <a:srgbClr val="FF0000"/>
                </a:solidFill>
                <a:latin typeface="Consolas" panose="020B0609020204030204" pitchFamily="49" charset="0"/>
                <a:ea typeface="Consolas" panose="020B0609020204030204" pitchFamily="49" charset="0"/>
                <a:cs typeface="Consolas" panose="020B0609020204030204" pitchFamily="49" charset="0"/>
              </a:rPr>
              <a:t>&gt;:</a:t>
            </a:r>
          </a:p>
          <a:p>
            <a:pPr lvl="1">
              <a:buFont typeface="Times New Roman" panose="02020603050405020304" pitchFamily="18" charset="0"/>
              <a:buNone/>
            </a:pPr>
            <a:r>
              <a:rPr lang="en-US" altLang="en-US" sz="1800" dirty="0" smtClean="0">
                <a:latin typeface="Consolas" panose="020B0609020204030204" pitchFamily="49" charset="0"/>
                <a:ea typeface="Consolas" panose="020B0609020204030204" pitchFamily="49" charset="0"/>
                <a:cs typeface="Consolas" panose="020B0609020204030204" pitchFamily="49" charset="0"/>
              </a:rPr>
              <a:t>    &lt;</a:t>
            </a:r>
            <a:r>
              <a:rPr lang="en-US" altLang="en-US" sz="1800" i="1" dirty="0" smtClean="0">
                <a:latin typeface="Consolas" panose="020B0609020204030204" pitchFamily="49" charset="0"/>
                <a:ea typeface="Consolas" panose="020B0609020204030204" pitchFamily="49" charset="0"/>
                <a:cs typeface="Consolas" panose="020B0609020204030204" pitchFamily="49" charset="0"/>
              </a:rPr>
              <a:t>Do something with the string read from file</a:t>
            </a:r>
            <a:r>
              <a:rPr lang="en-US" altLang="en-US" sz="1800" dirty="0" smtClean="0">
                <a:latin typeface="Consolas" panose="020B0609020204030204" pitchFamily="49" charset="0"/>
                <a:ea typeface="Consolas" panose="020B0609020204030204" pitchFamily="49" charset="0"/>
                <a:cs typeface="Consolas" panose="020B0609020204030204" pitchFamily="49" charset="0"/>
              </a:rPr>
              <a:t>&gt;</a:t>
            </a:r>
          </a:p>
          <a:p>
            <a:pPr eaLnBrk="1" hangingPunct="1">
              <a:buFontTx/>
              <a:buNone/>
            </a:pPr>
            <a:endParaRPr lang="en-US" altLang="en-US" b="1" dirty="0" smtClean="0">
              <a:latin typeface="Consolas" panose="020B0609020204030204" pitchFamily="49" charset="0"/>
              <a:ea typeface="Consolas" panose="020B0609020204030204" pitchFamily="49" charset="0"/>
              <a:cs typeface="Consolas" panose="020B0609020204030204" pitchFamily="49" charset="0"/>
            </a:endParaRPr>
          </a:p>
          <a:p>
            <a:pPr eaLnBrk="1" hangingPunct="1">
              <a:buFontTx/>
              <a:buNone/>
            </a:pPr>
            <a:r>
              <a:rPr lang="en-US" altLang="en-US" b="1" dirty="0" smtClean="0">
                <a:latin typeface="Consolas" panose="020B0609020204030204" pitchFamily="49" charset="0"/>
                <a:ea typeface="Consolas" panose="020B0609020204030204" pitchFamily="49" charset="0"/>
                <a:cs typeface="Consolas" panose="020B0609020204030204" pitchFamily="49" charset="0"/>
              </a:rPr>
              <a:t>Example:</a:t>
            </a:r>
            <a:r>
              <a:rPr lang="en-US" altLang="en-US" dirty="0" smtClean="0">
                <a:latin typeface="Consolas" panose="020B0609020204030204" pitchFamily="49" charset="0"/>
                <a:ea typeface="Consolas" panose="020B0609020204030204" pitchFamily="49" charset="0"/>
                <a:cs typeface="Consolas" panose="020B0609020204030204" pitchFamily="49" charset="0"/>
              </a:rPr>
              <a:t>     </a:t>
            </a:r>
          </a:p>
          <a:p>
            <a:pPr lvl="1">
              <a:buFont typeface="Times New Roman" panose="02020603050405020304" pitchFamily="18" charset="0"/>
              <a:buNone/>
            </a:pPr>
            <a:r>
              <a:rPr lang="en-US" altLang="en-US" dirty="0" smtClean="0">
                <a:latin typeface="Consolas" panose="020B0609020204030204" pitchFamily="49" charset="0"/>
                <a:ea typeface="Consolas" panose="020B0609020204030204" pitchFamily="49" charset="0"/>
                <a:cs typeface="Consolas" panose="020B0609020204030204" pitchFamily="49" charset="0"/>
              </a:rPr>
              <a:t>for </a:t>
            </a:r>
            <a:r>
              <a:rPr lang="en-US" altLang="en-US" dirty="0" smtClean="0">
                <a:solidFill>
                  <a:srgbClr val="FF0000"/>
                </a:solidFill>
                <a:latin typeface="Consolas" panose="020B0609020204030204" pitchFamily="49" charset="0"/>
                <a:ea typeface="Consolas" panose="020B0609020204030204" pitchFamily="49" charset="0"/>
                <a:cs typeface="Consolas" panose="020B0609020204030204" pitchFamily="49" charset="0"/>
              </a:rPr>
              <a:t>line in </a:t>
            </a:r>
            <a:r>
              <a:rPr lang="en-US" altLang="en-US" dirty="0" err="1" smtClean="0">
                <a:solidFill>
                  <a:srgbClr val="FF0000"/>
                </a:solidFill>
                <a:latin typeface="Consolas" panose="020B0609020204030204" pitchFamily="49" charset="0"/>
                <a:ea typeface="Consolas" panose="020B0609020204030204" pitchFamily="49" charset="0"/>
                <a:cs typeface="Consolas" panose="020B0609020204030204" pitchFamily="49" charset="0"/>
              </a:rPr>
              <a:t>inputFile</a:t>
            </a:r>
            <a:r>
              <a:rPr lang="en-US" altLang="en-US" dirty="0" smtClean="0">
                <a:latin typeface="Consolas" panose="020B0609020204030204" pitchFamily="49" charset="0"/>
                <a:ea typeface="Consolas" panose="020B0609020204030204" pitchFamily="49" charset="0"/>
                <a:cs typeface="Consolas" panose="020B0609020204030204" pitchFamily="49" charset="0"/>
              </a:rPr>
              <a:t>:</a:t>
            </a:r>
          </a:p>
          <a:p>
            <a:pPr lvl="1">
              <a:buFont typeface="Times New Roman" panose="02020603050405020304" pitchFamily="18" charset="0"/>
              <a:buNone/>
            </a:pPr>
            <a:r>
              <a:rPr lang="en-US" altLang="en-US" dirty="0" smtClean="0">
                <a:latin typeface="Consolas" panose="020B0609020204030204" pitchFamily="49" charset="0"/>
                <a:ea typeface="Consolas" panose="020B0609020204030204" pitchFamily="49" charset="0"/>
                <a:cs typeface="Consolas" panose="020B0609020204030204" pitchFamily="49" charset="0"/>
              </a:rPr>
              <a:t>    print(line)  </a:t>
            </a:r>
            <a:r>
              <a:rPr lang="en-US" altLang="en-US" b="1" dirty="0" smtClean="0">
                <a:solidFill>
                  <a:srgbClr val="0000FF"/>
                </a:solidFill>
                <a:latin typeface="Consolas" panose="020B0609020204030204" pitchFamily="49" charset="0"/>
                <a:ea typeface="Consolas" panose="020B0609020204030204" pitchFamily="49" charset="0"/>
                <a:cs typeface="Consolas" panose="020B0609020204030204" pitchFamily="49" charset="0"/>
              </a:rPr>
              <a:t># Echo file contents back onscreen</a:t>
            </a:r>
          </a:p>
        </p:txBody>
      </p:sp>
    </p:spTree>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434" name="Rectangle 2"/>
          <p:cNvSpPr>
            <a:spLocks noGrp="1" noChangeArrowheads="1"/>
          </p:cNvSpPr>
          <p:nvPr>
            <p:ph type="title" idx="4294967295"/>
          </p:nvPr>
        </p:nvSpPr>
        <p:spPr/>
        <p:txBody>
          <a:bodyPr/>
          <a:lstStyle/>
          <a:p>
            <a:pPr marL="514350" indent="-514350">
              <a:buFont typeface="+mj-lt"/>
              <a:buAutoNum type="arabicPeriod" startAt="3"/>
            </a:pPr>
            <a:r>
              <a:rPr lang="en-US" altLang="en-US" dirty="0" smtClean="0">
                <a:solidFill>
                  <a:srgbClr val="FF0000"/>
                </a:solidFill>
              </a:rPr>
              <a:t>Closing</a:t>
            </a:r>
            <a:r>
              <a:rPr lang="en-US" altLang="en-US" dirty="0" smtClean="0"/>
              <a:t> The File</a:t>
            </a:r>
          </a:p>
        </p:txBody>
      </p:sp>
      <p:sp>
        <p:nvSpPr>
          <p:cNvPr id="18435" name="Rectangle 3"/>
          <p:cNvSpPr>
            <a:spLocks noGrp="1" noChangeArrowheads="1"/>
          </p:cNvSpPr>
          <p:nvPr>
            <p:ph type="body" idx="4294967295"/>
          </p:nvPr>
        </p:nvSpPr>
        <p:spPr/>
        <p:txBody>
          <a:bodyPr/>
          <a:lstStyle/>
          <a:p>
            <a:r>
              <a:rPr lang="en-US" altLang="en-US" dirty="0" smtClean="0"/>
              <a:t>Although a file is automatically closed when your program ends it is still a good style to explicitly close your file </a:t>
            </a:r>
            <a:r>
              <a:rPr lang="en-US" altLang="en-US" dirty="0" smtClean="0"/>
              <a:t>via the </a:t>
            </a:r>
            <a:r>
              <a:rPr lang="en-US" altLang="en-US" dirty="0" smtClean="0">
                <a:solidFill>
                  <a:srgbClr val="0000FF"/>
                </a:solidFill>
              </a:rPr>
              <a:t>file variable</a:t>
            </a:r>
            <a:r>
              <a:rPr lang="en-US" altLang="en-US" dirty="0" smtClean="0"/>
              <a:t> as </a:t>
            </a:r>
            <a:r>
              <a:rPr lang="en-US" altLang="en-US" dirty="0" smtClean="0"/>
              <a:t>soon as the program is done with it.</a:t>
            </a:r>
          </a:p>
          <a:p>
            <a:pPr lvl="1"/>
            <a:r>
              <a:rPr lang="en-US" altLang="en-US" dirty="0" smtClean="0"/>
              <a:t>What if the program encounters a runtime error and crashes before it reaches the end? The input file may remain ‘locked’ an inaccessible state because it’s still open.</a:t>
            </a:r>
          </a:p>
          <a:p>
            <a:r>
              <a:rPr lang="en-US" altLang="en-US" b="1" dirty="0" smtClean="0">
                <a:latin typeface="Consolas" panose="020B0609020204030204" pitchFamily="49" charset="0"/>
                <a:ea typeface="Consolas" panose="020B0609020204030204" pitchFamily="49" charset="0"/>
                <a:cs typeface="Consolas" panose="020B0609020204030204" pitchFamily="49" charset="0"/>
              </a:rPr>
              <a:t>Format</a:t>
            </a:r>
            <a:r>
              <a:rPr lang="en-US" altLang="en-US" dirty="0" smtClean="0">
                <a:latin typeface="Consolas" panose="020B0609020204030204" pitchFamily="49" charset="0"/>
                <a:ea typeface="Consolas" panose="020B0609020204030204" pitchFamily="49" charset="0"/>
                <a:cs typeface="Consolas" panose="020B0609020204030204" pitchFamily="49" charset="0"/>
              </a:rPr>
              <a:t>:</a:t>
            </a:r>
          </a:p>
          <a:p>
            <a:pPr lvl="1">
              <a:buFont typeface="Times New Roman" panose="02020603050405020304" pitchFamily="18" charset="0"/>
              <a:buNone/>
            </a:pPr>
            <a:r>
              <a:rPr lang="en-US" altLang="en-US" sz="1800" dirty="0" smtClean="0">
                <a:latin typeface="Consolas" panose="020B0609020204030204" pitchFamily="49" charset="0"/>
                <a:ea typeface="Consolas" panose="020B0609020204030204" pitchFamily="49" charset="0"/>
                <a:cs typeface="Consolas" panose="020B0609020204030204" pitchFamily="49" charset="0"/>
              </a:rPr>
              <a:t>&lt;</a:t>
            </a:r>
            <a:r>
              <a:rPr lang="en-US" altLang="en-US" sz="1800" i="1" dirty="0" smtClean="0">
                <a:solidFill>
                  <a:srgbClr val="0000FF"/>
                </a:solidFill>
                <a:latin typeface="Consolas" panose="020B0609020204030204" pitchFamily="49" charset="0"/>
                <a:ea typeface="Consolas" panose="020B0609020204030204" pitchFamily="49" charset="0"/>
                <a:cs typeface="Consolas" panose="020B0609020204030204" pitchFamily="49" charset="0"/>
              </a:rPr>
              <a:t>name of file variable</a:t>
            </a:r>
            <a:r>
              <a:rPr lang="en-US" altLang="en-US" sz="1800" dirty="0" smtClean="0">
                <a:latin typeface="Consolas" panose="020B0609020204030204" pitchFamily="49" charset="0"/>
                <a:ea typeface="Consolas" panose="020B0609020204030204" pitchFamily="49" charset="0"/>
                <a:cs typeface="Consolas" panose="020B0609020204030204" pitchFamily="49" charset="0"/>
              </a:rPr>
              <a:t>&gt;.</a:t>
            </a:r>
            <a:r>
              <a:rPr lang="en-US" altLang="en-US" sz="1800" dirty="0" smtClean="0">
                <a:solidFill>
                  <a:srgbClr val="FF0000"/>
                </a:solidFill>
                <a:latin typeface="Consolas" panose="020B0609020204030204" pitchFamily="49" charset="0"/>
                <a:ea typeface="Consolas" panose="020B0609020204030204" pitchFamily="49" charset="0"/>
                <a:cs typeface="Consolas" panose="020B0609020204030204" pitchFamily="49" charset="0"/>
              </a:rPr>
              <a:t>&lt;close&gt;()</a:t>
            </a:r>
          </a:p>
          <a:p>
            <a:pPr lvl="1">
              <a:buFont typeface="Times New Roman" panose="02020603050405020304" pitchFamily="18" charset="0"/>
              <a:buNone/>
            </a:pPr>
            <a:endParaRPr lang="en-US" altLang="en-US" dirty="0" smtClean="0">
              <a:latin typeface="Consolas" panose="020B0609020204030204" pitchFamily="49" charset="0"/>
              <a:ea typeface="Consolas" panose="020B0609020204030204" pitchFamily="49" charset="0"/>
              <a:cs typeface="Consolas" panose="020B0609020204030204" pitchFamily="49" charset="0"/>
            </a:endParaRPr>
          </a:p>
          <a:p>
            <a:r>
              <a:rPr lang="en-US" altLang="en-US" b="1" dirty="0" smtClean="0">
                <a:latin typeface="Consolas" panose="020B0609020204030204" pitchFamily="49" charset="0"/>
                <a:ea typeface="Consolas" panose="020B0609020204030204" pitchFamily="49" charset="0"/>
                <a:cs typeface="Consolas" panose="020B0609020204030204" pitchFamily="49" charset="0"/>
              </a:rPr>
              <a:t>Example</a:t>
            </a:r>
            <a:r>
              <a:rPr lang="en-US" altLang="en-US" dirty="0" smtClean="0">
                <a:latin typeface="Consolas" panose="020B0609020204030204" pitchFamily="49" charset="0"/>
                <a:ea typeface="Consolas" panose="020B0609020204030204" pitchFamily="49" charset="0"/>
                <a:cs typeface="Consolas" panose="020B0609020204030204" pitchFamily="49" charset="0"/>
              </a:rPr>
              <a:t>:</a:t>
            </a:r>
          </a:p>
          <a:p>
            <a:pPr lvl="1">
              <a:buFont typeface="Times New Roman" panose="02020603050405020304" pitchFamily="18" charset="0"/>
              <a:buNone/>
            </a:pPr>
            <a:r>
              <a:rPr lang="en-US" altLang="en-US" sz="1800" dirty="0" err="1" smtClean="0">
                <a:solidFill>
                  <a:srgbClr val="0000FF"/>
                </a:solidFill>
                <a:latin typeface="Consolas" panose="020B0609020204030204" pitchFamily="49" charset="0"/>
                <a:ea typeface="Consolas" panose="020B0609020204030204" pitchFamily="49" charset="0"/>
                <a:cs typeface="Consolas" panose="020B0609020204030204" pitchFamily="49" charset="0"/>
              </a:rPr>
              <a:t>inputFile</a:t>
            </a:r>
            <a:r>
              <a:rPr lang="en-US" altLang="en-US" sz="1800" dirty="0" err="1" smtClean="0">
                <a:latin typeface="Consolas" panose="020B0609020204030204" pitchFamily="49" charset="0"/>
                <a:ea typeface="Consolas" panose="020B0609020204030204" pitchFamily="49" charset="0"/>
                <a:cs typeface="Consolas" panose="020B0609020204030204" pitchFamily="49" charset="0"/>
              </a:rPr>
              <a:t>.</a:t>
            </a:r>
            <a:r>
              <a:rPr lang="en-US" altLang="en-US" sz="1800" dirty="0" err="1" smtClean="0">
                <a:solidFill>
                  <a:srgbClr val="FF0000"/>
                </a:solidFill>
                <a:latin typeface="Consolas" panose="020B0609020204030204" pitchFamily="49" charset="0"/>
                <a:ea typeface="Consolas" panose="020B0609020204030204" pitchFamily="49" charset="0"/>
                <a:cs typeface="Consolas" panose="020B0609020204030204" pitchFamily="49" charset="0"/>
              </a:rPr>
              <a:t>close</a:t>
            </a:r>
            <a:r>
              <a:rPr lang="en-US" altLang="en-US" sz="1800" dirty="0" smtClean="0">
                <a:solidFill>
                  <a:srgbClr val="FF0000"/>
                </a:solidFill>
                <a:latin typeface="Consolas" panose="020B0609020204030204" pitchFamily="49" charset="0"/>
                <a:ea typeface="Consolas" panose="020B0609020204030204" pitchFamily="49" charset="0"/>
                <a:cs typeface="Consolas" panose="020B0609020204030204" pitchFamily="49" charset="0"/>
              </a:rPr>
              <a:t>()</a:t>
            </a:r>
          </a:p>
          <a:p>
            <a:endParaRPr lang="en-US" altLang="en-US" dirty="0" smtClean="0">
              <a:latin typeface="Times New Roman" panose="02020603050405020304" pitchFamily="18" charset="0"/>
            </a:endParaRPr>
          </a:p>
        </p:txBody>
      </p:sp>
    </p:spTree>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458" name="Rectangle 2"/>
          <p:cNvSpPr>
            <a:spLocks noGrp="1" noChangeArrowheads="1"/>
          </p:cNvSpPr>
          <p:nvPr>
            <p:ph type="title" idx="4294967295"/>
          </p:nvPr>
        </p:nvSpPr>
        <p:spPr/>
        <p:txBody>
          <a:bodyPr/>
          <a:lstStyle/>
          <a:p>
            <a:pPr eaLnBrk="1" hangingPunct="1"/>
            <a:r>
              <a:rPr lang="en-US" altLang="en-US" smtClean="0"/>
              <a:t>Reading From Files: Putting It All Together</a:t>
            </a:r>
          </a:p>
        </p:txBody>
      </p:sp>
      <p:sp>
        <p:nvSpPr>
          <p:cNvPr id="19459" name="Rectangle 3"/>
          <p:cNvSpPr>
            <a:spLocks noGrp="1" noChangeArrowheads="1"/>
          </p:cNvSpPr>
          <p:nvPr>
            <p:ph type="body" idx="4294967295"/>
          </p:nvPr>
        </p:nvSpPr>
        <p:spPr/>
        <p:txBody>
          <a:bodyPr/>
          <a:lstStyle/>
          <a:p>
            <a:pPr marL="0" indent="0" eaLnBrk="1" hangingPunct="1">
              <a:buFontTx/>
              <a:buNone/>
            </a:pPr>
            <a:r>
              <a:rPr lang="en-US" altLang="en-US" b="1" dirty="0" smtClean="0"/>
              <a:t>Name of the example program</a:t>
            </a:r>
            <a:r>
              <a:rPr lang="en-US" altLang="en-US" dirty="0" smtClean="0"/>
              <a:t>: </a:t>
            </a:r>
            <a:r>
              <a:rPr lang="en-US" altLang="en-US" sz="2000" dirty="0" smtClean="0">
                <a:latin typeface="Consolas" panose="020B0609020204030204" pitchFamily="49" charset="0"/>
                <a:ea typeface="Consolas" panose="020B0609020204030204" pitchFamily="49" charset="0"/>
                <a:cs typeface="Consolas" panose="020B0609020204030204" pitchFamily="49" charset="0"/>
              </a:rPr>
              <a:t>1grades.py</a:t>
            </a:r>
          </a:p>
          <a:p>
            <a:pPr marL="0" indent="0" eaLnBrk="1" hangingPunct="1">
              <a:buFontTx/>
              <a:buNone/>
            </a:pPr>
            <a:r>
              <a:rPr lang="en-US" altLang="en-US" b="1" dirty="0" smtClean="0"/>
              <a:t>Input files</a:t>
            </a:r>
            <a:r>
              <a:rPr lang="en-US" altLang="en-US" dirty="0" smtClean="0"/>
              <a:t>: </a:t>
            </a:r>
            <a:r>
              <a:rPr lang="en-US" altLang="en-US" sz="2000" dirty="0" smtClean="0">
                <a:latin typeface="Consolas" panose="020B0609020204030204" pitchFamily="49" charset="0"/>
                <a:ea typeface="Consolas" panose="020B0609020204030204" pitchFamily="49" charset="0"/>
                <a:cs typeface="Consolas" panose="020B0609020204030204" pitchFamily="49" charset="0"/>
              </a:rPr>
              <a:t>letters.txt or gpa.txt</a:t>
            </a:r>
          </a:p>
          <a:p>
            <a:pPr lvl="1" eaLnBrk="1" hangingPunct="1"/>
            <a:r>
              <a:rPr lang="en-US" altLang="en-US" dirty="0" smtClean="0">
                <a:ea typeface="Consolas" panose="020B0609020204030204" pitchFamily="49" charset="0"/>
                <a:cs typeface="Consolas" panose="020B0609020204030204" pitchFamily="49" charset="0"/>
              </a:rPr>
              <a:t>Learning</a:t>
            </a:r>
            <a:r>
              <a:rPr lang="en-US" altLang="en-US" dirty="0">
                <a:ea typeface="Consolas" panose="020B0609020204030204" pitchFamily="49" charset="0"/>
                <a:cs typeface="Consolas" panose="020B0609020204030204" pitchFamily="49" charset="0"/>
              </a:rPr>
              <a:t>: reading </a:t>
            </a:r>
            <a:r>
              <a:rPr lang="en-US" altLang="en-US" dirty="0" smtClean="0">
                <a:ea typeface="Consolas" panose="020B0609020204030204" pitchFamily="49" charset="0"/>
                <a:cs typeface="Consolas" panose="020B0609020204030204" pitchFamily="49" charset="0"/>
              </a:rPr>
              <a:t>text information from a file on a line by line basis.</a:t>
            </a:r>
            <a:endParaRPr lang="en-US" altLang="en-US" dirty="0" smtClean="0"/>
          </a:p>
          <a:p>
            <a:pPr marL="0" indent="0" eaLnBrk="1" hangingPunct="1">
              <a:lnSpc>
                <a:spcPct val="80000"/>
              </a:lnSpc>
              <a:buFontTx/>
              <a:buNone/>
            </a:pPr>
            <a:endParaRPr lang="en-US" altLang="en-US" dirty="0" smtClean="0"/>
          </a:p>
          <a:p>
            <a:pPr marL="0" indent="0">
              <a:buFontTx/>
              <a:buNone/>
            </a:pPr>
            <a:r>
              <a:rPr lang="en-US" altLang="en-US" sz="1800" dirty="0">
                <a:latin typeface="Consolas" panose="020B0609020204030204" pitchFamily="49" charset="0"/>
                <a:ea typeface="Consolas" panose="020B0609020204030204" pitchFamily="49" charset="0"/>
                <a:cs typeface="Consolas" panose="020B0609020204030204" pitchFamily="49" charset="0"/>
              </a:rPr>
              <a:t>line ="" </a:t>
            </a:r>
            <a:endParaRPr lang="en-US" altLang="en-US" sz="1800" dirty="0" smtClean="0">
              <a:latin typeface="Consolas" panose="020B0609020204030204" pitchFamily="49" charset="0"/>
              <a:ea typeface="Consolas" panose="020B0609020204030204" pitchFamily="49" charset="0"/>
              <a:cs typeface="Consolas" panose="020B0609020204030204" pitchFamily="49" charset="0"/>
            </a:endParaRPr>
          </a:p>
          <a:p>
            <a:pPr marL="0" indent="0">
              <a:buFontTx/>
              <a:buNone/>
            </a:pPr>
            <a:r>
              <a:rPr lang="en-US" altLang="en-US" sz="1800" dirty="0" err="1" smtClean="0">
                <a:latin typeface="Consolas" panose="020B0609020204030204" pitchFamily="49" charset="0"/>
                <a:ea typeface="Consolas" panose="020B0609020204030204" pitchFamily="49" charset="0"/>
                <a:cs typeface="Consolas" panose="020B0609020204030204" pitchFamily="49" charset="0"/>
              </a:rPr>
              <a:t>inputFileName</a:t>
            </a:r>
            <a:r>
              <a:rPr lang="en-US" altLang="en-US" sz="1800" dirty="0" smtClean="0">
                <a:latin typeface="Consolas" panose="020B0609020204030204" pitchFamily="49" charset="0"/>
                <a:ea typeface="Consolas" panose="020B0609020204030204" pitchFamily="49" charset="0"/>
                <a:cs typeface="Consolas" panose="020B0609020204030204" pitchFamily="49" charset="0"/>
              </a:rPr>
              <a:t> = input("Enter name of input file: ")</a:t>
            </a:r>
          </a:p>
          <a:p>
            <a:pPr marL="0" indent="0">
              <a:buFontTx/>
              <a:buNone/>
            </a:pPr>
            <a:r>
              <a:rPr lang="en-US" altLang="en-US" sz="1800" dirty="0" err="1" smtClean="0">
                <a:latin typeface="Consolas" panose="020B0609020204030204" pitchFamily="49" charset="0"/>
                <a:ea typeface="Consolas" panose="020B0609020204030204" pitchFamily="49" charset="0"/>
                <a:cs typeface="Consolas" panose="020B0609020204030204" pitchFamily="49" charset="0"/>
              </a:rPr>
              <a:t>inputFile</a:t>
            </a:r>
            <a:r>
              <a:rPr lang="en-US" altLang="en-US" sz="1800" dirty="0" smtClean="0">
                <a:latin typeface="Consolas" panose="020B0609020204030204" pitchFamily="49" charset="0"/>
                <a:ea typeface="Consolas" panose="020B0609020204030204" pitchFamily="49" charset="0"/>
                <a:cs typeface="Consolas" panose="020B0609020204030204" pitchFamily="49" charset="0"/>
              </a:rPr>
              <a:t> = open(</a:t>
            </a:r>
            <a:r>
              <a:rPr lang="en-US" altLang="en-US" sz="1800" dirty="0" err="1" smtClean="0">
                <a:latin typeface="Consolas" panose="020B0609020204030204" pitchFamily="49" charset="0"/>
                <a:ea typeface="Consolas" panose="020B0609020204030204" pitchFamily="49" charset="0"/>
                <a:cs typeface="Consolas" panose="020B0609020204030204" pitchFamily="49" charset="0"/>
              </a:rPr>
              <a:t>inputFileName</a:t>
            </a:r>
            <a:r>
              <a:rPr lang="en-US" altLang="en-US" sz="1800" dirty="0" smtClean="0">
                <a:latin typeface="Consolas" panose="020B0609020204030204" pitchFamily="49" charset="0"/>
                <a:ea typeface="Consolas" panose="020B0609020204030204" pitchFamily="49" charset="0"/>
                <a:cs typeface="Consolas" panose="020B0609020204030204" pitchFamily="49" charset="0"/>
              </a:rPr>
              <a:t>, "r")</a:t>
            </a:r>
          </a:p>
          <a:p>
            <a:pPr marL="0" indent="0">
              <a:buFontTx/>
              <a:buNone/>
            </a:pPr>
            <a:r>
              <a:rPr lang="en-US" altLang="en-US" sz="1800" dirty="0" smtClean="0">
                <a:latin typeface="Consolas" panose="020B0609020204030204" pitchFamily="49" charset="0"/>
                <a:ea typeface="Consolas" panose="020B0609020204030204" pitchFamily="49" charset="0"/>
                <a:cs typeface="Consolas" panose="020B0609020204030204" pitchFamily="49" charset="0"/>
              </a:rPr>
              <a:t>print("Opening file", </a:t>
            </a:r>
            <a:r>
              <a:rPr lang="en-US" altLang="en-US" sz="1800" dirty="0" err="1" smtClean="0">
                <a:latin typeface="Consolas" panose="020B0609020204030204" pitchFamily="49" charset="0"/>
                <a:ea typeface="Consolas" panose="020B0609020204030204" pitchFamily="49" charset="0"/>
                <a:cs typeface="Consolas" panose="020B0609020204030204" pitchFamily="49" charset="0"/>
              </a:rPr>
              <a:t>inputFileName</a:t>
            </a:r>
            <a:r>
              <a:rPr lang="en-US" altLang="en-US" sz="1800" dirty="0" smtClean="0">
                <a:latin typeface="Consolas" panose="020B0609020204030204" pitchFamily="49" charset="0"/>
                <a:ea typeface="Consolas" panose="020B0609020204030204" pitchFamily="49" charset="0"/>
                <a:cs typeface="Consolas" panose="020B0609020204030204" pitchFamily="49" charset="0"/>
              </a:rPr>
              <a:t>, " for reading.")</a:t>
            </a:r>
          </a:p>
          <a:p>
            <a:pPr marL="0" indent="0">
              <a:buFontTx/>
              <a:buNone/>
            </a:pPr>
            <a:endParaRPr lang="en-US" altLang="en-US" sz="1800" dirty="0" smtClean="0">
              <a:latin typeface="Consolas" panose="020B0609020204030204" pitchFamily="49" charset="0"/>
              <a:ea typeface="Consolas" panose="020B0609020204030204" pitchFamily="49" charset="0"/>
              <a:cs typeface="Consolas" panose="020B0609020204030204" pitchFamily="49" charset="0"/>
            </a:endParaRPr>
          </a:p>
          <a:p>
            <a:pPr marL="0" indent="0">
              <a:buFontTx/>
              <a:buNone/>
            </a:pPr>
            <a:r>
              <a:rPr lang="en-US" altLang="en-US" sz="1800" dirty="0" smtClean="0">
                <a:latin typeface="Consolas" panose="020B0609020204030204" pitchFamily="49" charset="0"/>
                <a:ea typeface="Consolas" panose="020B0609020204030204" pitchFamily="49" charset="0"/>
                <a:cs typeface="Consolas" panose="020B0609020204030204" pitchFamily="49" charset="0"/>
              </a:rPr>
              <a:t>for line in </a:t>
            </a:r>
            <a:r>
              <a:rPr lang="en-US" altLang="en-US" sz="1800" dirty="0" err="1" smtClean="0">
                <a:latin typeface="Consolas" panose="020B0609020204030204" pitchFamily="49" charset="0"/>
                <a:ea typeface="Consolas" panose="020B0609020204030204" pitchFamily="49" charset="0"/>
                <a:cs typeface="Consolas" panose="020B0609020204030204" pitchFamily="49" charset="0"/>
              </a:rPr>
              <a:t>inputFile</a:t>
            </a:r>
            <a:r>
              <a:rPr lang="en-US" altLang="en-US" sz="1800" dirty="0" smtClean="0">
                <a:latin typeface="Consolas" panose="020B0609020204030204" pitchFamily="49" charset="0"/>
                <a:ea typeface="Consolas" panose="020B0609020204030204" pitchFamily="49" charset="0"/>
                <a:cs typeface="Consolas" panose="020B0609020204030204" pitchFamily="49" charset="0"/>
              </a:rPr>
              <a:t>:</a:t>
            </a:r>
          </a:p>
          <a:p>
            <a:pPr marL="0" indent="0">
              <a:buFontTx/>
              <a:buNone/>
            </a:pPr>
            <a:r>
              <a:rPr lang="en-US" altLang="en-US" sz="1800" dirty="0" smtClean="0">
                <a:latin typeface="Consolas" panose="020B0609020204030204" pitchFamily="49" charset="0"/>
                <a:ea typeface="Consolas" panose="020B0609020204030204" pitchFamily="49" charset="0"/>
                <a:cs typeface="Consolas" panose="020B0609020204030204" pitchFamily="49" charset="0"/>
              </a:rPr>
              <a:t>    print(line</a:t>
            </a:r>
            <a:r>
              <a:rPr lang="en-US" altLang="en-US" sz="1800" dirty="0">
                <a:latin typeface="Consolas" panose="020B0609020204030204" pitchFamily="49" charset="0"/>
                <a:ea typeface="Consolas" panose="020B0609020204030204" pitchFamily="49" charset="0"/>
                <a:cs typeface="Consolas" panose="020B0609020204030204" pitchFamily="49" charset="0"/>
              </a:rPr>
              <a:t>, end="")</a:t>
            </a:r>
            <a:endParaRPr lang="en-US" altLang="en-US" sz="1800" dirty="0" smtClean="0">
              <a:latin typeface="Consolas" panose="020B0609020204030204" pitchFamily="49" charset="0"/>
              <a:ea typeface="Consolas" panose="020B0609020204030204" pitchFamily="49" charset="0"/>
              <a:cs typeface="Consolas" panose="020B0609020204030204" pitchFamily="49" charset="0"/>
            </a:endParaRPr>
          </a:p>
          <a:p>
            <a:pPr marL="0" indent="0">
              <a:buFontTx/>
              <a:buNone/>
            </a:pPr>
            <a:endParaRPr lang="en-US" altLang="en-US" sz="1800" dirty="0" smtClean="0">
              <a:latin typeface="Consolas" panose="020B0609020204030204" pitchFamily="49" charset="0"/>
              <a:ea typeface="Consolas" panose="020B0609020204030204" pitchFamily="49" charset="0"/>
              <a:cs typeface="Consolas" panose="020B0609020204030204" pitchFamily="49" charset="0"/>
            </a:endParaRPr>
          </a:p>
          <a:p>
            <a:pPr marL="0" indent="0">
              <a:buFontTx/>
              <a:buNone/>
            </a:pPr>
            <a:r>
              <a:rPr lang="en-US" altLang="en-US" sz="1800" dirty="0" err="1" smtClean="0">
                <a:latin typeface="Consolas" panose="020B0609020204030204" pitchFamily="49" charset="0"/>
                <a:ea typeface="Consolas" panose="020B0609020204030204" pitchFamily="49" charset="0"/>
                <a:cs typeface="Consolas" panose="020B0609020204030204" pitchFamily="49" charset="0"/>
              </a:rPr>
              <a:t>inputFile.close</a:t>
            </a:r>
            <a:r>
              <a:rPr lang="en-US" altLang="en-US" sz="1800" dirty="0" smtClean="0">
                <a:latin typeface="Consolas" panose="020B0609020204030204" pitchFamily="49" charset="0"/>
                <a:ea typeface="Consolas" panose="020B0609020204030204" pitchFamily="49" charset="0"/>
                <a:cs typeface="Consolas" panose="020B0609020204030204" pitchFamily="49" charset="0"/>
              </a:rPr>
              <a:t>()</a:t>
            </a:r>
          </a:p>
          <a:p>
            <a:pPr marL="0" indent="0">
              <a:buFontTx/>
              <a:buNone/>
            </a:pPr>
            <a:r>
              <a:rPr lang="en-US" altLang="en-US" sz="1800" dirty="0" smtClean="0">
                <a:latin typeface="Consolas" panose="020B0609020204030204" pitchFamily="49" charset="0"/>
                <a:ea typeface="Consolas" panose="020B0609020204030204" pitchFamily="49" charset="0"/>
                <a:cs typeface="Consolas" panose="020B0609020204030204" pitchFamily="49" charset="0"/>
              </a:rPr>
              <a:t>print("Completed reading of file", </a:t>
            </a:r>
            <a:r>
              <a:rPr lang="en-US" altLang="en-US" sz="1800" dirty="0" err="1" smtClean="0">
                <a:latin typeface="Consolas" panose="020B0609020204030204" pitchFamily="49" charset="0"/>
                <a:ea typeface="Consolas" panose="020B0609020204030204" pitchFamily="49" charset="0"/>
                <a:cs typeface="Consolas" panose="020B0609020204030204" pitchFamily="49" charset="0"/>
              </a:rPr>
              <a:t>inputFileName</a:t>
            </a:r>
            <a:r>
              <a:rPr lang="en-US" altLang="en-US" sz="1800" dirty="0" smtClean="0">
                <a:latin typeface="Consolas" panose="020B0609020204030204" pitchFamily="49" charset="0"/>
                <a:ea typeface="Consolas" panose="020B0609020204030204" pitchFamily="49" charset="0"/>
                <a:cs typeface="Consolas" panose="020B0609020204030204" pitchFamily="49" charset="0"/>
              </a:rPr>
              <a:t>)</a:t>
            </a:r>
          </a:p>
        </p:txBody>
      </p:sp>
    </p:spTree>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506" name="Rectangle 2"/>
          <p:cNvSpPr>
            <a:spLocks noGrp="1" noChangeArrowheads="1"/>
          </p:cNvSpPr>
          <p:nvPr>
            <p:ph type="title" idx="4294967295"/>
          </p:nvPr>
        </p:nvSpPr>
        <p:spPr/>
        <p:txBody>
          <a:bodyPr/>
          <a:lstStyle/>
          <a:p>
            <a:pPr eaLnBrk="1" hangingPunct="1">
              <a:defRPr/>
            </a:pPr>
            <a:r>
              <a:rPr lang="en-US" altLang="en-US" dirty="0" smtClean="0">
                <a:latin typeface="+mn-lt"/>
              </a:rPr>
              <a:t>What You Need To Write Information To A File</a:t>
            </a:r>
          </a:p>
        </p:txBody>
      </p:sp>
      <p:sp>
        <p:nvSpPr>
          <p:cNvPr id="20483" name="Rectangle 3"/>
          <p:cNvSpPr>
            <a:spLocks noGrp="1" noChangeArrowheads="1"/>
          </p:cNvSpPr>
          <p:nvPr>
            <p:ph type="body" idx="4294967295"/>
          </p:nvPr>
        </p:nvSpPr>
        <p:spPr/>
        <p:txBody>
          <a:bodyPr/>
          <a:lstStyle/>
          <a:p>
            <a:pPr marL="457200" indent="-457200" eaLnBrk="1" hangingPunct="1">
              <a:buFontTx/>
              <a:buAutoNum type="arabicPeriod"/>
            </a:pPr>
            <a:r>
              <a:rPr lang="en-US" altLang="en-US" dirty="0" smtClean="0"/>
              <a:t>Open the file and associate the file with a file variable (file is “locked” for writing, the  file pointer is positioned in the file).</a:t>
            </a:r>
          </a:p>
          <a:p>
            <a:pPr marL="457200" indent="-457200" eaLnBrk="1" hangingPunct="1">
              <a:buFontTx/>
              <a:buAutoNum type="arabicPeriod"/>
            </a:pPr>
            <a:r>
              <a:rPr lang="en-US" altLang="en-US" dirty="0" smtClean="0"/>
              <a:t>A command to write the information.</a:t>
            </a:r>
          </a:p>
          <a:p>
            <a:pPr marL="457200" indent="-457200" eaLnBrk="1" hangingPunct="1">
              <a:buFontTx/>
              <a:buAutoNum type="arabicPeriod"/>
            </a:pPr>
            <a:r>
              <a:rPr lang="en-US" altLang="en-US" dirty="0" smtClean="0"/>
              <a:t>A command to close the file.</a:t>
            </a:r>
          </a:p>
        </p:txBody>
      </p:sp>
    </p:spTree>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506" name="Rectangle 2"/>
          <p:cNvSpPr>
            <a:spLocks noGrp="1" noChangeArrowheads="1"/>
          </p:cNvSpPr>
          <p:nvPr>
            <p:ph type="title" idx="4294967295"/>
          </p:nvPr>
        </p:nvSpPr>
        <p:spPr/>
        <p:txBody>
          <a:bodyPr/>
          <a:lstStyle/>
          <a:p>
            <a:pPr marL="533400" indent="-533400" eaLnBrk="1" hangingPunct="1">
              <a:buFontTx/>
              <a:buAutoNum type="arabicPeriod"/>
            </a:pPr>
            <a:r>
              <a:rPr lang="en-US" altLang="en-US" smtClean="0"/>
              <a:t>Opening The File</a:t>
            </a:r>
          </a:p>
        </p:txBody>
      </p:sp>
      <p:sp>
        <p:nvSpPr>
          <p:cNvPr id="21507" name="Rectangle 3"/>
          <p:cNvSpPr>
            <a:spLocks noGrp="1" noChangeArrowheads="1"/>
          </p:cNvSpPr>
          <p:nvPr>
            <p:ph type="body" idx="4294967295"/>
          </p:nvPr>
        </p:nvSpPr>
        <p:spPr/>
        <p:txBody>
          <a:bodyPr/>
          <a:lstStyle/>
          <a:p>
            <a:pPr marL="457200" indent="-457200" eaLnBrk="1" hangingPunct="1">
              <a:buFontTx/>
              <a:buNone/>
            </a:pPr>
            <a:r>
              <a:rPr lang="en-US" altLang="en-US" b="1" dirty="0" smtClean="0"/>
              <a:t>Format</a:t>
            </a:r>
            <a:r>
              <a:rPr lang="en-US" altLang="en-US" b="1" baseline="30000" dirty="0" smtClean="0"/>
              <a:t>1</a:t>
            </a:r>
            <a:r>
              <a:rPr lang="en-US" altLang="en-US" b="1" dirty="0" smtClean="0"/>
              <a:t>:</a:t>
            </a:r>
            <a:endParaRPr lang="en-US" altLang="en-US" dirty="0" smtClean="0"/>
          </a:p>
          <a:p>
            <a:pPr marL="457200" indent="-457200" eaLnBrk="1" hangingPunct="1">
              <a:buFontTx/>
              <a:buNone/>
            </a:pPr>
            <a:r>
              <a:rPr lang="en-US" altLang="en-US" sz="1800" dirty="0" smtClean="0">
                <a:latin typeface="Consolas" panose="020B0609020204030204" pitchFamily="49" charset="0"/>
                <a:ea typeface="Consolas" panose="020B0609020204030204" pitchFamily="49" charset="0"/>
                <a:cs typeface="Consolas" panose="020B0609020204030204" pitchFamily="49" charset="0"/>
              </a:rPr>
              <a:t>	&lt;</a:t>
            </a:r>
            <a:r>
              <a:rPr lang="en-US" altLang="en-US" sz="1800" i="1" dirty="0" smtClean="0">
                <a:latin typeface="Consolas" panose="020B0609020204030204" pitchFamily="49" charset="0"/>
                <a:ea typeface="Consolas" panose="020B0609020204030204" pitchFamily="49" charset="0"/>
                <a:cs typeface="Consolas" panose="020B0609020204030204" pitchFamily="49" charset="0"/>
              </a:rPr>
              <a:t>name of file variable</a:t>
            </a:r>
            <a:r>
              <a:rPr lang="en-US" altLang="en-US" sz="1800" dirty="0" smtClean="0">
                <a:latin typeface="Consolas" panose="020B0609020204030204" pitchFamily="49" charset="0"/>
                <a:ea typeface="Consolas" panose="020B0609020204030204" pitchFamily="49" charset="0"/>
                <a:cs typeface="Consolas" panose="020B0609020204030204" pitchFamily="49" charset="0"/>
              </a:rPr>
              <a:t>&gt; = open(&lt;</a:t>
            </a:r>
            <a:r>
              <a:rPr lang="en-US" altLang="en-US" sz="1800" i="1" dirty="0" smtClean="0">
                <a:latin typeface="Consolas" panose="020B0609020204030204" pitchFamily="49" charset="0"/>
                <a:ea typeface="Consolas" panose="020B0609020204030204" pitchFamily="49" charset="0"/>
                <a:cs typeface="Consolas" panose="020B0609020204030204" pitchFamily="49" charset="0"/>
              </a:rPr>
              <a:t>file name</a:t>
            </a:r>
            <a:r>
              <a:rPr lang="en-US" altLang="en-US" sz="1800" dirty="0" smtClean="0">
                <a:latin typeface="Consolas" panose="020B0609020204030204" pitchFamily="49" charset="0"/>
                <a:ea typeface="Consolas" panose="020B0609020204030204" pitchFamily="49" charset="0"/>
                <a:cs typeface="Consolas" panose="020B0609020204030204" pitchFamily="49" charset="0"/>
              </a:rPr>
              <a:t>&gt;, "w")</a:t>
            </a:r>
          </a:p>
          <a:p>
            <a:pPr marL="457200" indent="-457200" eaLnBrk="1" hangingPunct="1">
              <a:buFontTx/>
              <a:buNone/>
            </a:pPr>
            <a:endParaRPr lang="en-US" altLang="en-US" sz="1800" dirty="0" smtClean="0"/>
          </a:p>
          <a:p>
            <a:pPr marL="457200" indent="-457200" eaLnBrk="1" hangingPunct="1">
              <a:buFontTx/>
              <a:buNone/>
            </a:pPr>
            <a:r>
              <a:rPr lang="en-US" altLang="en-US" b="1" dirty="0" smtClean="0"/>
              <a:t>Example:</a:t>
            </a:r>
            <a:endParaRPr lang="en-US" altLang="en-US" dirty="0" smtClean="0"/>
          </a:p>
          <a:p>
            <a:pPr marL="457200" indent="-457200" eaLnBrk="1" hangingPunct="1">
              <a:buFontTx/>
              <a:buNone/>
            </a:pPr>
            <a:r>
              <a:rPr lang="en-US" altLang="en-US" sz="2000" dirty="0" smtClean="0"/>
              <a:t>      (</a:t>
            </a:r>
            <a:r>
              <a:rPr lang="en-US" altLang="en-US" sz="2000" dirty="0" smtClean="0">
                <a:solidFill>
                  <a:srgbClr val="FF0000"/>
                </a:solidFill>
              </a:rPr>
              <a:t>Constant file name</a:t>
            </a:r>
            <a:r>
              <a:rPr lang="en-US" altLang="en-US" sz="2000" dirty="0" smtClean="0"/>
              <a:t>) </a:t>
            </a:r>
          </a:p>
          <a:p>
            <a:pPr marL="457200" indent="-457200" eaLnBrk="1" hangingPunct="1">
              <a:buFontTx/>
              <a:buNone/>
            </a:pPr>
            <a:r>
              <a:rPr lang="en-US" altLang="en-US" sz="1800" dirty="0" smtClean="0">
                <a:latin typeface="Consolas" panose="020B0609020204030204" pitchFamily="49" charset="0"/>
                <a:ea typeface="Consolas" panose="020B0609020204030204" pitchFamily="49" charset="0"/>
                <a:cs typeface="Consolas" panose="020B0609020204030204" pitchFamily="49" charset="0"/>
              </a:rPr>
              <a:t>   </a:t>
            </a:r>
            <a:r>
              <a:rPr lang="en-US" altLang="en-US" sz="1800" dirty="0" err="1" smtClean="0">
                <a:latin typeface="Consolas" panose="020B0609020204030204" pitchFamily="49" charset="0"/>
                <a:ea typeface="Consolas" panose="020B0609020204030204" pitchFamily="49" charset="0"/>
                <a:cs typeface="Consolas" panose="020B0609020204030204" pitchFamily="49" charset="0"/>
              </a:rPr>
              <a:t>outputFile</a:t>
            </a:r>
            <a:r>
              <a:rPr lang="en-US" altLang="en-US" sz="1800" dirty="0" smtClean="0">
                <a:latin typeface="Consolas" panose="020B0609020204030204" pitchFamily="49" charset="0"/>
                <a:ea typeface="Consolas" panose="020B0609020204030204" pitchFamily="49" charset="0"/>
                <a:cs typeface="Consolas" panose="020B0609020204030204" pitchFamily="49" charset="0"/>
              </a:rPr>
              <a:t> = open("</a:t>
            </a:r>
            <a:r>
              <a:rPr lang="en-US" altLang="en-US" sz="1800" dirty="0" smtClean="0">
                <a:solidFill>
                  <a:srgbClr val="FF0000"/>
                </a:solidFill>
                <a:latin typeface="Consolas" panose="020B0609020204030204" pitchFamily="49" charset="0"/>
                <a:ea typeface="Consolas" panose="020B0609020204030204" pitchFamily="49" charset="0"/>
                <a:cs typeface="Consolas" panose="020B0609020204030204" pitchFamily="49" charset="0"/>
              </a:rPr>
              <a:t>gpa.txt</a:t>
            </a:r>
            <a:r>
              <a:rPr lang="en-US" altLang="en-US" sz="1800" dirty="0" smtClean="0">
                <a:latin typeface="Consolas" panose="020B0609020204030204" pitchFamily="49" charset="0"/>
                <a:ea typeface="Consolas" panose="020B0609020204030204" pitchFamily="49" charset="0"/>
                <a:cs typeface="Consolas" panose="020B0609020204030204" pitchFamily="49" charset="0"/>
              </a:rPr>
              <a:t>", "w")</a:t>
            </a:r>
          </a:p>
          <a:p>
            <a:pPr marL="457200" indent="-457200" eaLnBrk="1" hangingPunct="1">
              <a:buFontTx/>
              <a:buNone/>
            </a:pPr>
            <a:endParaRPr lang="en-US" altLang="en-US" sz="1800" dirty="0" smtClean="0"/>
          </a:p>
          <a:p>
            <a:pPr marL="457200" indent="-457200" eaLnBrk="1" hangingPunct="1">
              <a:buFontTx/>
              <a:buNone/>
            </a:pPr>
            <a:r>
              <a:rPr lang="en-US" altLang="en-US" sz="2000" dirty="0" smtClean="0"/>
              <a:t>     (</a:t>
            </a:r>
            <a:r>
              <a:rPr lang="en-US" altLang="en-US" sz="2000" dirty="0" smtClean="0">
                <a:solidFill>
                  <a:srgbClr val="0000FF"/>
                </a:solidFill>
              </a:rPr>
              <a:t>Variable file name</a:t>
            </a:r>
            <a:r>
              <a:rPr lang="en-US" altLang="en-US" sz="2000" dirty="0" smtClean="0"/>
              <a:t>: entered by user at runtime)</a:t>
            </a:r>
          </a:p>
          <a:p>
            <a:pPr marL="457200" indent="-457200" eaLnBrk="1" hangingPunct="1">
              <a:buFontTx/>
              <a:buNone/>
            </a:pPr>
            <a:r>
              <a:rPr lang="en-US" altLang="en-US" sz="1800" dirty="0" smtClean="0">
                <a:solidFill>
                  <a:srgbClr val="0000FF"/>
                </a:solidFill>
                <a:latin typeface="Consolas" panose="020B0609020204030204" pitchFamily="49" charset="0"/>
                <a:ea typeface="Consolas" panose="020B0609020204030204" pitchFamily="49" charset="0"/>
                <a:cs typeface="Consolas" panose="020B0609020204030204" pitchFamily="49" charset="0"/>
              </a:rPr>
              <a:t>  </a:t>
            </a:r>
            <a:r>
              <a:rPr lang="en-US" altLang="en-US" sz="1800" dirty="0" err="1" smtClean="0">
                <a:solidFill>
                  <a:srgbClr val="0000FF"/>
                </a:solidFill>
                <a:latin typeface="Consolas" panose="020B0609020204030204" pitchFamily="49" charset="0"/>
                <a:ea typeface="Consolas" panose="020B0609020204030204" pitchFamily="49" charset="0"/>
                <a:cs typeface="Consolas" panose="020B0609020204030204" pitchFamily="49" charset="0"/>
              </a:rPr>
              <a:t>outputFileName</a:t>
            </a:r>
            <a:r>
              <a:rPr lang="en-US" altLang="en-US" sz="1800" dirty="0" smtClean="0">
                <a:solidFill>
                  <a:srgbClr val="0000FF"/>
                </a:solidFill>
                <a:latin typeface="Consolas" panose="020B0609020204030204" pitchFamily="49" charset="0"/>
                <a:ea typeface="Consolas" panose="020B0609020204030204" pitchFamily="49" charset="0"/>
                <a:cs typeface="Consolas" panose="020B0609020204030204" pitchFamily="49" charset="0"/>
              </a:rPr>
              <a:t> </a:t>
            </a:r>
            <a:r>
              <a:rPr lang="en-US" altLang="en-US" sz="1800" dirty="0" smtClean="0">
                <a:latin typeface="Consolas" panose="020B0609020204030204" pitchFamily="49" charset="0"/>
                <a:ea typeface="Consolas" panose="020B0609020204030204" pitchFamily="49" charset="0"/>
                <a:cs typeface="Consolas" panose="020B0609020204030204" pitchFamily="49" charset="0"/>
              </a:rPr>
              <a:t>= input("Enter the name of the output file   </a:t>
            </a:r>
          </a:p>
          <a:p>
            <a:pPr marL="457200" indent="-457200" eaLnBrk="1" hangingPunct="1">
              <a:buFontTx/>
              <a:buNone/>
            </a:pPr>
            <a:r>
              <a:rPr lang="en-US" altLang="en-US" sz="1800" dirty="0" smtClean="0">
                <a:latin typeface="Consolas" panose="020B0609020204030204" pitchFamily="49" charset="0"/>
                <a:ea typeface="Consolas" panose="020B0609020204030204" pitchFamily="49" charset="0"/>
                <a:cs typeface="Consolas" panose="020B0609020204030204" pitchFamily="49" charset="0"/>
              </a:rPr>
              <a:t>                          to record the GPA's to: ")</a:t>
            </a:r>
          </a:p>
          <a:p>
            <a:pPr marL="457200" indent="-457200" eaLnBrk="1" hangingPunct="1">
              <a:buFontTx/>
              <a:buNone/>
            </a:pPr>
            <a:r>
              <a:rPr lang="en-US" altLang="en-US" sz="1800" dirty="0" smtClean="0">
                <a:latin typeface="Consolas" panose="020B0609020204030204" pitchFamily="49" charset="0"/>
                <a:ea typeface="Consolas" panose="020B0609020204030204" pitchFamily="49" charset="0"/>
                <a:cs typeface="Consolas" panose="020B0609020204030204" pitchFamily="49" charset="0"/>
              </a:rPr>
              <a:t>  </a:t>
            </a:r>
            <a:r>
              <a:rPr lang="en-US" altLang="en-US" sz="1800" dirty="0" err="1" smtClean="0">
                <a:latin typeface="Consolas" panose="020B0609020204030204" pitchFamily="49" charset="0"/>
                <a:ea typeface="Consolas" panose="020B0609020204030204" pitchFamily="49" charset="0"/>
                <a:cs typeface="Consolas" panose="020B0609020204030204" pitchFamily="49" charset="0"/>
              </a:rPr>
              <a:t>outputFile</a:t>
            </a:r>
            <a:r>
              <a:rPr lang="en-US" altLang="en-US" sz="1800" dirty="0" smtClean="0">
                <a:latin typeface="Consolas" panose="020B0609020204030204" pitchFamily="49" charset="0"/>
                <a:ea typeface="Consolas" panose="020B0609020204030204" pitchFamily="49" charset="0"/>
                <a:cs typeface="Consolas" panose="020B0609020204030204" pitchFamily="49" charset="0"/>
              </a:rPr>
              <a:t> = open(</a:t>
            </a:r>
            <a:r>
              <a:rPr lang="en-US" altLang="en-US" sz="1800" dirty="0" err="1" smtClean="0">
                <a:solidFill>
                  <a:srgbClr val="0000FF"/>
                </a:solidFill>
                <a:latin typeface="Consolas" panose="020B0609020204030204" pitchFamily="49" charset="0"/>
                <a:ea typeface="Consolas" panose="020B0609020204030204" pitchFamily="49" charset="0"/>
                <a:cs typeface="Consolas" panose="020B0609020204030204" pitchFamily="49" charset="0"/>
              </a:rPr>
              <a:t>outputFileName</a:t>
            </a:r>
            <a:r>
              <a:rPr lang="en-US" altLang="en-US" sz="1800" dirty="0" smtClean="0">
                <a:latin typeface="Consolas" panose="020B0609020204030204" pitchFamily="49" charset="0"/>
                <a:ea typeface="Consolas" panose="020B0609020204030204" pitchFamily="49" charset="0"/>
                <a:cs typeface="Consolas" panose="020B0609020204030204" pitchFamily="49" charset="0"/>
              </a:rPr>
              <a:t>, "w")</a:t>
            </a:r>
          </a:p>
          <a:p>
            <a:pPr marL="457200" indent="-457200" eaLnBrk="1" hangingPunct="1">
              <a:buFontTx/>
              <a:buNone/>
            </a:pPr>
            <a:r>
              <a:rPr lang="en-US" altLang="en-US" sz="1800" dirty="0" smtClean="0"/>
              <a:t> </a:t>
            </a:r>
          </a:p>
        </p:txBody>
      </p:sp>
      <p:sp>
        <p:nvSpPr>
          <p:cNvPr id="21508" name="TextBox 1"/>
          <p:cNvSpPr txBox="1">
            <a:spLocks noChangeArrowheads="1"/>
          </p:cNvSpPr>
          <p:nvPr/>
        </p:nvSpPr>
        <p:spPr bwMode="auto">
          <a:xfrm>
            <a:off x="5651500" y="0"/>
            <a:ext cx="3492500" cy="5715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0">
                <a:solidFill>
                  <a:srgbClr val="000000"/>
                </a:solidFill>
                <a:miter lim="800000"/>
                <a:headEnd/>
                <a:tailEnd/>
              </a14:hiddenLine>
            </a:ext>
          </a:extLst>
        </p:spPr>
        <p:txBody>
          <a:bodyPr lIns="0"/>
          <a:lstStyle>
            <a:lvl1pPr eaLnBrk="0" hangingPunct="0">
              <a:spcBef>
                <a:spcPct val="20000"/>
              </a:spcBef>
              <a:buFont typeface="Arial" panose="020B0604020202020204" pitchFamily="34" charset="0"/>
              <a:buChar char="•"/>
              <a:defRPr sz="2400">
                <a:solidFill>
                  <a:schemeClr val="tx1"/>
                </a:solidFill>
                <a:latin typeface="Calibri" panose="020F0502020204030204" pitchFamily="34" charset="0"/>
              </a:defRPr>
            </a:lvl1pPr>
            <a:lvl2pPr marL="742950" indent="-28575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2pPr>
            <a:lvl3pPr marL="1143000" indent="-228600" eaLnBrk="0" hangingPunct="0">
              <a:spcBef>
                <a:spcPct val="20000"/>
              </a:spcBef>
              <a:buFont typeface="Arial" panose="020B0604020202020204" pitchFamily="34" charset="0"/>
              <a:buChar char="•"/>
              <a:defRPr>
                <a:solidFill>
                  <a:schemeClr val="tx1"/>
                </a:solidFill>
                <a:latin typeface="Calibri" panose="020F0502020204030204" pitchFamily="34" charset="0"/>
              </a:defRPr>
            </a:lvl3pPr>
            <a:lvl4pPr marL="1600200" indent="-228600" eaLnBrk="0" hangingPunct="0">
              <a:spcBef>
                <a:spcPct val="20000"/>
              </a:spcBef>
              <a:buFont typeface="Arial" panose="020B0604020202020204" pitchFamily="34" charset="0"/>
              <a:buChar char="–"/>
              <a:defRPr sz="1600">
                <a:solidFill>
                  <a:schemeClr val="tx1"/>
                </a:solidFill>
                <a:latin typeface="Calibri" panose="020F0502020204030204" pitchFamily="34" charset="0"/>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eaLnBrk="1" hangingPunct="1">
              <a:spcBef>
                <a:spcPct val="0"/>
              </a:spcBef>
              <a:buFontTx/>
              <a:buNone/>
            </a:pPr>
            <a:endParaRPr lang="en-US" altLang="en-US" sz="1800">
              <a:latin typeface="Arial" panose="020B0604020202020204" pitchFamily="34" charset="0"/>
            </a:endParaRPr>
          </a:p>
        </p:txBody>
      </p:sp>
      <p:sp>
        <p:nvSpPr>
          <p:cNvPr id="21509" name="Text Box 6"/>
          <p:cNvSpPr txBox="1">
            <a:spLocks noChangeArrowheads="1"/>
          </p:cNvSpPr>
          <p:nvPr/>
        </p:nvSpPr>
        <p:spPr bwMode="auto">
          <a:xfrm>
            <a:off x="0" y="6553200"/>
            <a:ext cx="6858000" cy="304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spcBef>
                <a:spcPct val="20000"/>
              </a:spcBef>
              <a:buFont typeface="Arial" panose="020B0604020202020204" pitchFamily="34" charset="0"/>
              <a:buChar char="•"/>
              <a:defRPr sz="2400">
                <a:solidFill>
                  <a:schemeClr val="tx1"/>
                </a:solidFill>
                <a:latin typeface="Calibri" panose="020F0502020204030204" pitchFamily="34" charset="0"/>
              </a:defRPr>
            </a:lvl1pPr>
            <a:lvl2pPr marL="742950" indent="-28575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2pPr>
            <a:lvl3pPr marL="1143000" indent="-228600" eaLnBrk="0" hangingPunct="0">
              <a:spcBef>
                <a:spcPct val="20000"/>
              </a:spcBef>
              <a:buFont typeface="Arial" panose="020B0604020202020204" pitchFamily="34" charset="0"/>
              <a:buChar char="•"/>
              <a:defRPr>
                <a:solidFill>
                  <a:schemeClr val="tx1"/>
                </a:solidFill>
                <a:latin typeface="Calibri" panose="020F0502020204030204" pitchFamily="34" charset="0"/>
              </a:defRPr>
            </a:lvl3pPr>
            <a:lvl4pPr marL="1600200" indent="-228600" eaLnBrk="0" hangingPunct="0">
              <a:spcBef>
                <a:spcPct val="20000"/>
              </a:spcBef>
              <a:buFont typeface="Arial" panose="020B0604020202020204" pitchFamily="34" charset="0"/>
              <a:buChar char="–"/>
              <a:defRPr sz="1600">
                <a:solidFill>
                  <a:schemeClr val="tx1"/>
                </a:solidFill>
                <a:latin typeface="Calibri" panose="020F0502020204030204" pitchFamily="34" charset="0"/>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eaLnBrk="1" hangingPunct="1">
              <a:spcBef>
                <a:spcPct val="50000"/>
              </a:spcBef>
              <a:buFontTx/>
              <a:buNone/>
            </a:pPr>
            <a:r>
              <a:rPr lang="en-US" altLang="en-US" sz="1400">
                <a:latin typeface="Arial" panose="020B0604020202020204" pitchFamily="34" charset="0"/>
              </a:rPr>
              <a:t>1 Typically the file is created in the same directory/folder as the Python program.</a:t>
            </a:r>
          </a:p>
        </p:txBody>
      </p:sp>
    </p:spTree>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530" name="Rectangle 2"/>
          <p:cNvSpPr>
            <a:spLocks noGrp="1" noChangeArrowheads="1"/>
          </p:cNvSpPr>
          <p:nvPr>
            <p:ph type="title" idx="4294967295"/>
          </p:nvPr>
        </p:nvSpPr>
        <p:spPr/>
        <p:txBody>
          <a:bodyPr/>
          <a:lstStyle/>
          <a:p>
            <a:pPr marL="533400" indent="-533400" eaLnBrk="1" hangingPunct="1">
              <a:buFontTx/>
              <a:buAutoNum type="arabicPeriod" startAt="3"/>
            </a:pPr>
            <a:r>
              <a:rPr lang="en-US" altLang="en-US" dirty="0" smtClean="0">
                <a:solidFill>
                  <a:srgbClr val="FF0000"/>
                </a:solidFill>
                <a:ea typeface="Consolas" panose="020B0609020204030204" pitchFamily="49" charset="0"/>
                <a:cs typeface="Consolas" panose="020B0609020204030204" pitchFamily="49" charset="0"/>
              </a:rPr>
              <a:t>Writing</a:t>
            </a:r>
            <a:r>
              <a:rPr lang="en-US" altLang="en-US" dirty="0" smtClean="0">
                <a:ea typeface="Consolas" panose="020B0609020204030204" pitchFamily="49" charset="0"/>
                <a:cs typeface="Consolas" panose="020B0609020204030204" pitchFamily="49" charset="0"/>
              </a:rPr>
              <a:t> To A File</a:t>
            </a:r>
          </a:p>
        </p:txBody>
      </p:sp>
      <p:sp>
        <p:nvSpPr>
          <p:cNvPr id="22531" name="Rectangle 3"/>
          <p:cNvSpPr>
            <a:spLocks noGrp="1" noChangeArrowheads="1"/>
          </p:cNvSpPr>
          <p:nvPr>
            <p:ph type="body" idx="4294967295"/>
          </p:nvPr>
        </p:nvSpPr>
        <p:spPr/>
        <p:txBody>
          <a:bodyPr/>
          <a:lstStyle/>
          <a:p>
            <a:pPr eaLnBrk="1" hangingPunct="1"/>
            <a:r>
              <a:rPr lang="en-US" altLang="en-US" sz="2000" dirty="0" smtClean="0"/>
              <a:t>You can use the ‘</a:t>
            </a:r>
            <a:r>
              <a:rPr lang="en-US" altLang="en-US" sz="2000" dirty="0" smtClean="0">
                <a:latin typeface="Consolas" panose="020B0609020204030204" pitchFamily="49" charset="0"/>
                <a:ea typeface="Consolas" panose="020B0609020204030204" pitchFamily="49" charset="0"/>
                <a:cs typeface="Consolas" panose="020B0609020204030204" pitchFamily="49" charset="0"/>
              </a:rPr>
              <a:t>write()</a:t>
            </a:r>
            <a:r>
              <a:rPr lang="en-US" altLang="en-US" sz="2000" dirty="0" smtClean="0"/>
              <a:t>’ function in conjunction with a file variable.</a:t>
            </a:r>
          </a:p>
          <a:p>
            <a:pPr eaLnBrk="1" hangingPunct="1"/>
            <a:r>
              <a:rPr lang="en-US" altLang="en-US" sz="2000" dirty="0" smtClean="0"/>
              <a:t>Note however that this function’s argument:</a:t>
            </a:r>
          </a:p>
          <a:p>
            <a:pPr lvl="1" eaLnBrk="1" hangingPunct="1"/>
            <a:r>
              <a:rPr lang="en-US" altLang="en-US" dirty="0" smtClean="0"/>
              <a:t>It will ONLY take a </a:t>
            </a:r>
            <a:r>
              <a:rPr lang="en-US" altLang="en-US" dirty="0" smtClean="0">
                <a:solidFill>
                  <a:srgbClr val="CC3300"/>
                </a:solidFill>
              </a:rPr>
              <a:t>string parameter</a:t>
            </a:r>
          </a:p>
          <a:p>
            <a:pPr lvl="1" eaLnBrk="1" hangingPunct="1"/>
            <a:r>
              <a:rPr lang="en-US" altLang="en-US" dirty="0"/>
              <a:t>E</a:t>
            </a:r>
            <a:r>
              <a:rPr lang="en-US" altLang="en-US" dirty="0" smtClean="0"/>
              <a:t>verything else must be converted to this type first via the ‘</a:t>
            </a:r>
            <a:r>
              <a:rPr lang="en-US" altLang="en-US" dirty="0" err="1" smtClean="0">
                <a:latin typeface="Consolas" panose="020B0609020204030204" pitchFamily="49" charset="0"/>
              </a:rPr>
              <a:t>str</a:t>
            </a:r>
            <a:r>
              <a:rPr lang="en-US" altLang="en-US" dirty="0" smtClean="0">
                <a:latin typeface="Consolas" panose="020B0609020204030204" pitchFamily="49" charset="0"/>
              </a:rPr>
              <a:t>()</a:t>
            </a:r>
            <a:r>
              <a:rPr lang="en-US" altLang="en-US" dirty="0" smtClean="0"/>
              <a:t>’ function. </a:t>
            </a:r>
          </a:p>
          <a:p>
            <a:pPr eaLnBrk="1" hangingPunct="1"/>
            <a:r>
              <a:rPr lang="en-US" altLang="en-US" sz="2000" dirty="0"/>
              <a:t>Unlike the </a:t>
            </a:r>
            <a:r>
              <a:rPr lang="en-US" altLang="en-US" sz="2000" dirty="0">
                <a:latin typeface="Consolas" panose="020B0609020204030204" pitchFamily="49" charset="0"/>
              </a:rPr>
              <a:t>print()</a:t>
            </a:r>
            <a:r>
              <a:rPr lang="en-US" altLang="en-US" sz="2000" dirty="0"/>
              <a:t> function the </a:t>
            </a:r>
            <a:r>
              <a:rPr lang="en-US" altLang="en-US" sz="2000" dirty="0" smtClean="0">
                <a:latin typeface="Consolas" panose="020B0609020204030204" pitchFamily="49" charset="0"/>
              </a:rPr>
              <a:t>write()</a:t>
            </a:r>
            <a:r>
              <a:rPr lang="en-US" altLang="en-US" sz="2000" dirty="0" smtClean="0"/>
              <a:t> function:</a:t>
            </a:r>
          </a:p>
          <a:p>
            <a:pPr lvl="1" eaLnBrk="1" hangingPunct="1"/>
            <a:r>
              <a:rPr lang="en-US" altLang="en-US" dirty="0" smtClean="0"/>
              <a:t> Writes </a:t>
            </a:r>
            <a:r>
              <a:rPr lang="en-US" altLang="en-US" dirty="0"/>
              <a:t>to the output file exactly </a:t>
            </a:r>
            <a:r>
              <a:rPr lang="en-US" altLang="en-US" dirty="0" smtClean="0"/>
              <a:t>as specified</a:t>
            </a:r>
          </a:p>
          <a:p>
            <a:pPr lvl="1" eaLnBrk="1" hangingPunct="1"/>
            <a:r>
              <a:rPr lang="en-US" altLang="en-US" dirty="0" smtClean="0"/>
              <a:t>(No </a:t>
            </a:r>
            <a:r>
              <a:rPr lang="en-US" altLang="en-US" dirty="0"/>
              <a:t>extra spaces or newlines are added)</a:t>
            </a:r>
          </a:p>
          <a:p>
            <a:pPr eaLnBrk="1" hangingPunct="1">
              <a:buFontTx/>
              <a:buNone/>
            </a:pPr>
            <a:r>
              <a:rPr lang="en-US" altLang="en-US" sz="2000" b="1" dirty="0" smtClean="0"/>
              <a:t>Format:</a:t>
            </a:r>
          </a:p>
          <a:p>
            <a:pPr eaLnBrk="1" hangingPunct="1">
              <a:buFontTx/>
              <a:buNone/>
            </a:pPr>
            <a:r>
              <a:rPr lang="en-US" altLang="en-US" sz="1800" dirty="0">
                <a:latin typeface="Consolas" panose="020B0609020204030204" pitchFamily="49" charset="0"/>
              </a:rPr>
              <a:t> </a:t>
            </a:r>
            <a:r>
              <a:rPr lang="en-US" altLang="en-US" sz="1800" dirty="0" smtClean="0">
                <a:latin typeface="Consolas" panose="020B0609020204030204" pitchFamily="49" charset="0"/>
              </a:rPr>
              <a:t> </a:t>
            </a:r>
            <a:r>
              <a:rPr lang="en-US" altLang="en-US" sz="1800" dirty="0" err="1" smtClean="0">
                <a:latin typeface="Consolas" panose="020B0609020204030204" pitchFamily="49" charset="0"/>
                <a:ea typeface="Consolas" panose="020B0609020204030204" pitchFamily="49" charset="0"/>
                <a:cs typeface="Consolas" panose="020B0609020204030204" pitchFamily="49" charset="0"/>
              </a:rPr>
              <a:t>outputFile.</a:t>
            </a:r>
            <a:r>
              <a:rPr lang="en-US" altLang="en-US" sz="1800" dirty="0" err="1" smtClean="0">
                <a:solidFill>
                  <a:srgbClr val="FF0000"/>
                </a:solidFill>
                <a:latin typeface="Consolas" panose="020B0609020204030204" pitchFamily="49" charset="0"/>
                <a:ea typeface="Consolas" panose="020B0609020204030204" pitchFamily="49" charset="0"/>
                <a:cs typeface="Consolas" panose="020B0609020204030204" pitchFamily="49" charset="0"/>
              </a:rPr>
              <a:t>write</a:t>
            </a:r>
            <a:r>
              <a:rPr lang="en-US" altLang="en-US" sz="1800" dirty="0" smtClean="0">
                <a:solidFill>
                  <a:srgbClr val="FF0000"/>
                </a:solidFill>
                <a:latin typeface="Consolas" panose="020B0609020204030204" pitchFamily="49" charset="0"/>
                <a:ea typeface="Consolas" panose="020B0609020204030204" pitchFamily="49" charset="0"/>
                <a:cs typeface="Consolas" panose="020B0609020204030204" pitchFamily="49" charset="0"/>
              </a:rPr>
              <a:t>(</a:t>
            </a:r>
            <a:r>
              <a:rPr lang="en-US" altLang="en-US" sz="1800" dirty="0" smtClean="0">
                <a:solidFill>
                  <a:srgbClr val="CC3300"/>
                </a:solidFill>
                <a:latin typeface="Consolas" panose="020B0609020204030204" pitchFamily="49" charset="0"/>
                <a:ea typeface="Consolas" panose="020B0609020204030204" pitchFamily="49" charset="0"/>
                <a:cs typeface="Consolas" panose="020B0609020204030204" pitchFamily="49" charset="0"/>
              </a:rPr>
              <a:t>&lt;</a:t>
            </a:r>
            <a:r>
              <a:rPr lang="en-US" altLang="en-US" sz="1800" i="1" dirty="0" smtClean="0">
                <a:solidFill>
                  <a:srgbClr val="CC3300"/>
                </a:solidFill>
                <a:latin typeface="Consolas" panose="020B0609020204030204" pitchFamily="49" charset="0"/>
                <a:ea typeface="Consolas" panose="020B0609020204030204" pitchFamily="49" charset="0"/>
                <a:cs typeface="Consolas" panose="020B0609020204030204" pitchFamily="49" charset="0"/>
              </a:rPr>
              <a:t>string to write to file</a:t>
            </a:r>
            <a:r>
              <a:rPr lang="en-US" altLang="en-US" sz="1800" dirty="0" smtClean="0">
                <a:solidFill>
                  <a:srgbClr val="CC3300"/>
                </a:solidFill>
                <a:latin typeface="Consolas" panose="020B0609020204030204" pitchFamily="49" charset="0"/>
                <a:ea typeface="Consolas" panose="020B0609020204030204" pitchFamily="49" charset="0"/>
                <a:cs typeface="Consolas" panose="020B0609020204030204" pitchFamily="49" charset="0"/>
              </a:rPr>
              <a:t>&gt;</a:t>
            </a:r>
            <a:r>
              <a:rPr lang="en-US" altLang="en-US" sz="1800" dirty="0" smtClean="0">
                <a:solidFill>
                  <a:srgbClr val="FF0000"/>
                </a:solidFill>
                <a:latin typeface="Consolas" panose="020B0609020204030204" pitchFamily="49" charset="0"/>
                <a:ea typeface="Consolas" panose="020B0609020204030204" pitchFamily="49" charset="0"/>
                <a:cs typeface="Consolas" panose="020B0609020204030204" pitchFamily="49" charset="0"/>
              </a:rPr>
              <a:t>)</a:t>
            </a:r>
            <a:endParaRPr lang="en-US" altLang="en-US" sz="1800" dirty="0" smtClean="0">
              <a:solidFill>
                <a:srgbClr val="FF0000"/>
              </a:solidFill>
            </a:endParaRPr>
          </a:p>
          <a:p>
            <a:pPr eaLnBrk="1" hangingPunct="1">
              <a:buFontTx/>
              <a:buNone/>
            </a:pPr>
            <a:r>
              <a:rPr lang="en-US" altLang="en-US" sz="2000" b="1" dirty="0" smtClean="0"/>
              <a:t>Example:</a:t>
            </a:r>
          </a:p>
          <a:p>
            <a:pPr eaLnBrk="1" hangingPunct="1">
              <a:buFontTx/>
              <a:buNone/>
            </a:pPr>
            <a:r>
              <a:rPr lang="en-US" altLang="en-US" sz="1800" b="1" dirty="0" smtClean="0">
                <a:solidFill>
                  <a:srgbClr val="0000FF"/>
                </a:solidFill>
                <a:latin typeface="Consolas" panose="020B0609020204030204" pitchFamily="49" charset="0"/>
                <a:ea typeface="Consolas" panose="020B0609020204030204" pitchFamily="49" charset="0"/>
                <a:cs typeface="Consolas" panose="020B0609020204030204" pitchFamily="49" charset="0"/>
              </a:rPr>
              <a:t>  # Assume that temp contains a string of characters.   </a:t>
            </a:r>
          </a:p>
          <a:p>
            <a:pPr eaLnBrk="1" hangingPunct="1">
              <a:buFontTx/>
              <a:buNone/>
            </a:pPr>
            <a:r>
              <a:rPr lang="en-US" altLang="en-US" sz="1800" dirty="0" smtClean="0">
                <a:latin typeface="Consolas" panose="020B0609020204030204" pitchFamily="49" charset="0"/>
                <a:ea typeface="Consolas" panose="020B0609020204030204" pitchFamily="49" charset="0"/>
                <a:cs typeface="Consolas" panose="020B0609020204030204" pitchFamily="49" charset="0"/>
              </a:rPr>
              <a:t>  </a:t>
            </a:r>
            <a:r>
              <a:rPr lang="en-US" altLang="en-US" sz="1800" dirty="0" err="1" smtClean="0">
                <a:latin typeface="Consolas" panose="020B0609020204030204" pitchFamily="49" charset="0"/>
                <a:ea typeface="Consolas" panose="020B0609020204030204" pitchFamily="49" charset="0"/>
                <a:cs typeface="Consolas" panose="020B0609020204030204" pitchFamily="49" charset="0"/>
              </a:rPr>
              <a:t>outputFile.</a:t>
            </a:r>
            <a:r>
              <a:rPr lang="en-US" altLang="en-US" sz="1800" dirty="0" err="1" smtClean="0">
                <a:solidFill>
                  <a:srgbClr val="FF0000"/>
                </a:solidFill>
                <a:latin typeface="Consolas" panose="020B0609020204030204" pitchFamily="49" charset="0"/>
                <a:ea typeface="Consolas" panose="020B0609020204030204" pitchFamily="49" charset="0"/>
                <a:cs typeface="Consolas" panose="020B0609020204030204" pitchFamily="49" charset="0"/>
              </a:rPr>
              <a:t>write</a:t>
            </a:r>
            <a:r>
              <a:rPr lang="en-US" altLang="en-US" sz="1800" dirty="0" smtClean="0">
                <a:latin typeface="Consolas" panose="020B0609020204030204" pitchFamily="49" charset="0"/>
                <a:ea typeface="Consolas" panose="020B0609020204030204" pitchFamily="49" charset="0"/>
                <a:cs typeface="Consolas" panose="020B0609020204030204" pitchFamily="49" charset="0"/>
              </a:rPr>
              <a:t>(</a:t>
            </a:r>
            <a:r>
              <a:rPr lang="en-US" altLang="en-US" sz="1800" dirty="0" smtClean="0">
                <a:solidFill>
                  <a:srgbClr val="CC3300"/>
                </a:solidFill>
                <a:latin typeface="Consolas" panose="020B0609020204030204" pitchFamily="49" charset="0"/>
                <a:ea typeface="Consolas" panose="020B0609020204030204" pitchFamily="49" charset="0"/>
                <a:cs typeface="Consolas" panose="020B0609020204030204" pitchFamily="49" charset="0"/>
              </a:rPr>
              <a:t>temp</a:t>
            </a:r>
            <a:r>
              <a:rPr lang="en-US" altLang="en-US" sz="1800" dirty="0" smtClean="0">
                <a:latin typeface="Consolas" panose="020B0609020204030204" pitchFamily="49" charset="0"/>
                <a:ea typeface="Consolas" panose="020B0609020204030204" pitchFamily="49" charset="0"/>
                <a:cs typeface="Consolas" panose="020B0609020204030204" pitchFamily="49" charset="0"/>
              </a:rPr>
              <a:t>)</a:t>
            </a:r>
          </a:p>
        </p:txBody>
      </p:sp>
    </p:spTree>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554" name="Rectangle 2"/>
          <p:cNvSpPr>
            <a:spLocks noGrp="1" noChangeArrowheads="1"/>
          </p:cNvSpPr>
          <p:nvPr>
            <p:ph type="title" idx="4294967295"/>
          </p:nvPr>
        </p:nvSpPr>
        <p:spPr/>
        <p:txBody>
          <a:bodyPr/>
          <a:lstStyle/>
          <a:p>
            <a:pPr eaLnBrk="1" hangingPunct="1"/>
            <a:r>
              <a:rPr lang="en-US" altLang="en-US" smtClean="0">
                <a:ea typeface="Consolas" panose="020B0609020204030204" pitchFamily="49" charset="0"/>
                <a:cs typeface="Consolas" panose="020B0609020204030204" pitchFamily="49" charset="0"/>
              </a:rPr>
              <a:t>Writing To A File: Putting It All Together</a:t>
            </a:r>
          </a:p>
        </p:txBody>
      </p:sp>
      <p:sp>
        <p:nvSpPr>
          <p:cNvPr id="23555" name="Rectangle 3"/>
          <p:cNvSpPr>
            <a:spLocks noGrp="1" noChangeArrowheads="1"/>
          </p:cNvSpPr>
          <p:nvPr>
            <p:ph type="body" idx="4294967295"/>
          </p:nvPr>
        </p:nvSpPr>
        <p:spPr/>
        <p:txBody>
          <a:bodyPr/>
          <a:lstStyle/>
          <a:p>
            <a:pPr marL="0" indent="0">
              <a:tabLst>
                <a:tab pos="190500" algn="l"/>
                <a:tab pos="292100" algn="l"/>
                <a:tab pos="2171700" algn="l"/>
              </a:tabLst>
            </a:pPr>
            <a:r>
              <a:rPr lang="en-US" altLang="en-US" b="1" dirty="0" smtClean="0"/>
              <a:t>Name of the example program</a:t>
            </a:r>
            <a:r>
              <a:rPr lang="en-US" altLang="en-US" dirty="0" smtClean="0"/>
              <a:t>: </a:t>
            </a:r>
            <a:r>
              <a:rPr lang="en-US" altLang="en-US" sz="2000" dirty="0" smtClean="0">
                <a:latin typeface="Consolas" panose="020B0609020204030204" pitchFamily="49" charset="0"/>
                <a:ea typeface="Consolas" panose="020B0609020204030204" pitchFamily="49" charset="0"/>
                <a:cs typeface="Consolas" panose="020B0609020204030204" pitchFamily="49" charset="0"/>
              </a:rPr>
              <a:t>2grades.py</a:t>
            </a:r>
          </a:p>
          <a:p>
            <a:pPr marL="0" indent="0">
              <a:tabLst>
                <a:tab pos="190500" algn="l"/>
                <a:tab pos="292100" algn="l"/>
                <a:tab pos="2171700" algn="l"/>
              </a:tabLst>
            </a:pPr>
            <a:r>
              <a:rPr lang="en-US" altLang="en-US" b="1" dirty="0" smtClean="0"/>
              <a:t>Input file</a:t>
            </a:r>
            <a:r>
              <a:rPr lang="en-US" altLang="en-US" dirty="0" smtClean="0"/>
              <a:t>: </a:t>
            </a:r>
            <a:r>
              <a:rPr lang="en-US" altLang="en-US" sz="2000" dirty="0" smtClean="0">
                <a:latin typeface="Consolas" panose="020B0609020204030204" pitchFamily="49" charset="0"/>
                <a:ea typeface="Consolas" panose="020B0609020204030204" pitchFamily="49" charset="0"/>
                <a:cs typeface="Consolas" panose="020B0609020204030204" pitchFamily="49" charset="0"/>
              </a:rPr>
              <a:t>letters.txt</a:t>
            </a:r>
            <a:r>
              <a:rPr lang="en-US" altLang="en-US" dirty="0" smtClean="0"/>
              <a:t> (sample output file name: </a:t>
            </a:r>
            <a:r>
              <a:rPr lang="en-US" altLang="en-US" sz="2000" dirty="0" smtClean="0">
                <a:latin typeface="Consolas" panose="020B0609020204030204" pitchFamily="49" charset="0"/>
                <a:ea typeface="Consolas" panose="020B0609020204030204" pitchFamily="49" charset="0"/>
                <a:cs typeface="Consolas" panose="020B0609020204030204" pitchFamily="49" charset="0"/>
              </a:rPr>
              <a:t>gpa.txt</a:t>
            </a:r>
            <a:r>
              <a:rPr lang="en-US" altLang="en-US" dirty="0" smtClean="0"/>
              <a:t>)</a:t>
            </a:r>
          </a:p>
          <a:p>
            <a:pPr marL="342900" lvl="1" indent="0">
              <a:tabLst>
                <a:tab pos="190500" algn="l"/>
                <a:tab pos="292100" algn="l"/>
                <a:tab pos="2171700" algn="l"/>
              </a:tabLst>
            </a:pPr>
            <a:r>
              <a:rPr lang="en-US" altLang="en-US" dirty="0" smtClean="0"/>
              <a:t>Learning: processing data and writing a line at a time to a file.</a:t>
            </a:r>
          </a:p>
          <a:p>
            <a:pPr marL="0" indent="0">
              <a:buFontTx/>
              <a:buNone/>
              <a:tabLst>
                <a:tab pos="190500" algn="l"/>
                <a:tab pos="292100" algn="l"/>
                <a:tab pos="2171700" algn="l"/>
              </a:tabLst>
            </a:pPr>
            <a:endParaRPr lang="en-US" altLang="en-US" dirty="0" smtClean="0">
              <a:latin typeface="Times New Roman" panose="02020603050405020304" pitchFamily="18" charset="0"/>
            </a:endParaRPr>
          </a:p>
          <a:p>
            <a:pPr marL="0" indent="0">
              <a:buFontTx/>
              <a:buNone/>
              <a:tabLst>
                <a:tab pos="190500" algn="l"/>
                <a:tab pos="292100" algn="l"/>
                <a:tab pos="2171700" algn="l"/>
              </a:tabLst>
            </a:pPr>
            <a:r>
              <a:rPr lang="en-US" altLang="en-US" sz="1600" dirty="0" err="1" smtClean="0">
                <a:latin typeface="Consolas" panose="020B0609020204030204" pitchFamily="49" charset="0"/>
                <a:ea typeface="Consolas" panose="020B0609020204030204" pitchFamily="49" charset="0"/>
                <a:cs typeface="Consolas" panose="020B0609020204030204" pitchFamily="49" charset="0"/>
              </a:rPr>
              <a:t>inputFileName</a:t>
            </a:r>
            <a:r>
              <a:rPr lang="en-US" altLang="en-US" sz="1600" dirty="0" smtClean="0">
                <a:latin typeface="Consolas" panose="020B0609020204030204" pitchFamily="49" charset="0"/>
                <a:ea typeface="Consolas" panose="020B0609020204030204" pitchFamily="49" charset="0"/>
                <a:cs typeface="Consolas" panose="020B0609020204030204" pitchFamily="49" charset="0"/>
              </a:rPr>
              <a:t> = input("Enter the name of input file to read the </a:t>
            </a:r>
          </a:p>
          <a:p>
            <a:pPr marL="0" indent="0">
              <a:buFontTx/>
              <a:buNone/>
              <a:tabLst>
                <a:tab pos="190500" algn="l"/>
                <a:tab pos="292100" algn="l"/>
                <a:tab pos="2171700" algn="l"/>
              </a:tabLst>
            </a:pPr>
            <a:r>
              <a:rPr lang="en-US" altLang="en-US" sz="1600" dirty="0" smtClean="0">
                <a:latin typeface="Consolas" panose="020B0609020204030204" pitchFamily="49" charset="0"/>
                <a:ea typeface="Consolas" panose="020B0609020204030204" pitchFamily="49" charset="0"/>
                <a:cs typeface="Consolas" panose="020B0609020204030204" pitchFamily="49" charset="0"/>
              </a:rPr>
              <a:t>                       grades from: ")</a:t>
            </a:r>
          </a:p>
          <a:p>
            <a:pPr marL="0" indent="0">
              <a:buFontTx/>
              <a:buNone/>
              <a:tabLst>
                <a:tab pos="190500" algn="l"/>
                <a:tab pos="292100" algn="l"/>
                <a:tab pos="2171700" algn="l"/>
              </a:tabLst>
            </a:pPr>
            <a:r>
              <a:rPr lang="en-US" altLang="en-US" sz="1600" dirty="0" err="1" smtClean="0">
                <a:latin typeface="Consolas" panose="020B0609020204030204" pitchFamily="49" charset="0"/>
                <a:ea typeface="Consolas" panose="020B0609020204030204" pitchFamily="49" charset="0"/>
                <a:cs typeface="Consolas" panose="020B0609020204030204" pitchFamily="49" charset="0"/>
              </a:rPr>
              <a:t>outputFileName</a:t>
            </a:r>
            <a:r>
              <a:rPr lang="en-US" altLang="en-US" sz="1600" dirty="0" smtClean="0">
                <a:latin typeface="Consolas" panose="020B0609020204030204" pitchFamily="49" charset="0"/>
                <a:ea typeface="Consolas" panose="020B0609020204030204" pitchFamily="49" charset="0"/>
                <a:cs typeface="Consolas" panose="020B0609020204030204" pitchFamily="49" charset="0"/>
              </a:rPr>
              <a:t> = input("Enter the name of the output file to </a:t>
            </a:r>
          </a:p>
          <a:p>
            <a:pPr marL="0" indent="0">
              <a:buFontTx/>
              <a:buNone/>
              <a:tabLst>
                <a:tab pos="190500" algn="l"/>
                <a:tab pos="292100" algn="l"/>
                <a:tab pos="2171700" algn="l"/>
              </a:tabLst>
            </a:pPr>
            <a:r>
              <a:rPr lang="en-US" altLang="en-US" sz="1600" dirty="0" smtClean="0">
                <a:latin typeface="Consolas" panose="020B0609020204030204" pitchFamily="49" charset="0"/>
                <a:ea typeface="Consolas" panose="020B0609020204030204" pitchFamily="49" charset="0"/>
                <a:cs typeface="Consolas" panose="020B0609020204030204" pitchFamily="49" charset="0"/>
              </a:rPr>
              <a:t>                       record the GPA's to: ")</a:t>
            </a:r>
          </a:p>
          <a:p>
            <a:pPr marL="0" indent="0">
              <a:buFontTx/>
              <a:buNone/>
              <a:tabLst>
                <a:tab pos="190500" algn="l"/>
                <a:tab pos="292100" algn="l"/>
                <a:tab pos="2171700" algn="l"/>
              </a:tabLst>
            </a:pPr>
            <a:endParaRPr lang="en-US" altLang="en-US" sz="1600" dirty="0" smtClean="0">
              <a:latin typeface="Consolas" panose="020B0609020204030204" pitchFamily="49" charset="0"/>
              <a:ea typeface="Consolas" panose="020B0609020204030204" pitchFamily="49" charset="0"/>
              <a:cs typeface="Consolas" panose="020B0609020204030204" pitchFamily="49" charset="0"/>
            </a:endParaRPr>
          </a:p>
          <a:p>
            <a:pPr marL="0" indent="0">
              <a:buFontTx/>
              <a:buNone/>
              <a:tabLst>
                <a:tab pos="190500" algn="l"/>
                <a:tab pos="292100" algn="l"/>
                <a:tab pos="2171700" algn="l"/>
              </a:tabLst>
            </a:pPr>
            <a:r>
              <a:rPr lang="en-US" altLang="en-US" sz="1600" dirty="0" err="1" smtClean="0">
                <a:latin typeface="Consolas" panose="020B0609020204030204" pitchFamily="49" charset="0"/>
                <a:ea typeface="Consolas" panose="020B0609020204030204" pitchFamily="49" charset="0"/>
                <a:cs typeface="Consolas" panose="020B0609020204030204" pitchFamily="49" charset="0"/>
              </a:rPr>
              <a:t>inputFile</a:t>
            </a:r>
            <a:r>
              <a:rPr lang="en-US" altLang="en-US" sz="1600" dirty="0" smtClean="0">
                <a:latin typeface="Consolas" panose="020B0609020204030204" pitchFamily="49" charset="0"/>
                <a:ea typeface="Consolas" panose="020B0609020204030204" pitchFamily="49" charset="0"/>
                <a:cs typeface="Consolas" panose="020B0609020204030204" pitchFamily="49" charset="0"/>
              </a:rPr>
              <a:t> = open(</a:t>
            </a:r>
            <a:r>
              <a:rPr lang="en-US" altLang="en-US" sz="1600" dirty="0" err="1" smtClean="0">
                <a:latin typeface="Consolas" panose="020B0609020204030204" pitchFamily="49" charset="0"/>
                <a:ea typeface="Consolas" panose="020B0609020204030204" pitchFamily="49" charset="0"/>
                <a:cs typeface="Consolas" panose="020B0609020204030204" pitchFamily="49" charset="0"/>
              </a:rPr>
              <a:t>inputFileName</a:t>
            </a:r>
            <a:r>
              <a:rPr lang="en-US" altLang="en-US" sz="1600" dirty="0" smtClean="0">
                <a:latin typeface="Consolas" panose="020B0609020204030204" pitchFamily="49" charset="0"/>
                <a:ea typeface="Consolas" panose="020B0609020204030204" pitchFamily="49" charset="0"/>
                <a:cs typeface="Consolas" panose="020B0609020204030204" pitchFamily="49" charset="0"/>
              </a:rPr>
              <a:t>, "r")</a:t>
            </a:r>
          </a:p>
          <a:p>
            <a:pPr marL="0" indent="0">
              <a:buFontTx/>
              <a:buNone/>
              <a:tabLst>
                <a:tab pos="190500" algn="l"/>
                <a:tab pos="292100" algn="l"/>
                <a:tab pos="2171700" algn="l"/>
              </a:tabLst>
            </a:pPr>
            <a:r>
              <a:rPr lang="en-US" altLang="en-US" sz="1600" dirty="0" err="1" smtClean="0">
                <a:latin typeface="Consolas" panose="020B0609020204030204" pitchFamily="49" charset="0"/>
                <a:ea typeface="Consolas" panose="020B0609020204030204" pitchFamily="49" charset="0"/>
                <a:cs typeface="Consolas" panose="020B0609020204030204" pitchFamily="49" charset="0"/>
              </a:rPr>
              <a:t>outputFile</a:t>
            </a:r>
            <a:r>
              <a:rPr lang="en-US" altLang="en-US" sz="1600" dirty="0" smtClean="0">
                <a:latin typeface="Consolas" panose="020B0609020204030204" pitchFamily="49" charset="0"/>
                <a:ea typeface="Consolas" panose="020B0609020204030204" pitchFamily="49" charset="0"/>
                <a:cs typeface="Consolas" panose="020B0609020204030204" pitchFamily="49" charset="0"/>
              </a:rPr>
              <a:t> = open(</a:t>
            </a:r>
            <a:r>
              <a:rPr lang="en-US" altLang="en-US" sz="1600" dirty="0" err="1" smtClean="0">
                <a:latin typeface="Consolas" panose="020B0609020204030204" pitchFamily="49" charset="0"/>
                <a:ea typeface="Consolas" panose="020B0609020204030204" pitchFamily="49" charset="0"/>
                <a:cs typeface="Consolas" panose="020B0609020204030204" pitchFamily="49" charset="0"/>
              </a:rPr>
              <a:t>outputFileName</a:t>
            </a:r>
            <a:r>
              <a:rPr lang="en-US" altLang="en-US" sz="1600" dirty="0" smtClean="0">
                <a:latin typeface="Consolas" panose="020B0609020204030204" pitchFamily="49" charset="0"/>
                <a:ea typeface="Consolas" panose="020B0609020204030204" pitchFamily="49" charset="0"/>
                <a:cs typeface="Consolas" panose="020B0609020204030204" pitchFamily="49" charset="0"/>
              </a:rPr>
              <a:t>, "w")</a:t>
            </a:r>
          </a:p>
          <a:p>
            <a:pPr marL="0" indent="0">
              <a:buFontTx/>
              <a:buNone/>
              <a:tabLst>
                <a:tab pos="190500" algn="l"/>
                <a:tab pos="292100" algn="l"/>
                <a:tab pos="2171700" algn="l"/>
              </a:tabLst>
            </a:pPr>
            <a:r>
              <a:rPr lang="en-US" altLang="en-US" sz="1600" dirty="0" smtClean="0">
                <a:latin typeface="Consolas" panose="020B0609020204030204" pitchFamily="49" charset="0"/>
                <a:ea typeface="Consolas" panose="020B0609020204030204" pitchFamily="49" charset="0"/>
                <a:cs typeface="Consolas" panose="020B0609020204030204" pitchFamily="49" charset="0"/>
              </a:rPr>
              <a:t>   </a:t>
            </a:r>
          </a:p>
          <a:p>
            <a:pPr marL="0" indent="0">
              <a:buFontTx/>
              <a:buNone/>
              <a:tabLst>
                <a:tab pos="190500" algn="l"/>
                <a:tab pos="292100" algn="l"/>
                <a:tab pos="2171700" algn="l"/>
              </a:tabLst>
            </a:pPr>
            <a:r>
              <a:rPr lang="en-US" altLang="en-US" sz="1600" dirty="0" smtClean="0">
                <a:latin typeface="Consolas" panose="020B0609020204030204" pitchFamily="49" charset="0"/>
                <a:ea typeface="Consolas" panose="020B0609020204030204" pitchFamily="49" charset="0"/>
                <a:cs typeface="Consolas" panose="020B0609020204030204" pitchFamily="49" charset="0"/>
              </a:rPr>
              <a:t>print("Opening file", </a:t>
            </a:r>
            <a:r>
              <a:rPr lang="en-US" altLang="en-US" sz="1600" dirty="0" err="1" smtClean="0">
                <a:latin typeface="Consolas" panose="020B0609020204030204" pitchFamily="49" charset="0"/>
                <a:ea typeface="Consolas" panose="020B0609020204030204" pitchFamily="49" charset="0"/>
                <a:cs typeface="Consolas" panose="020B0609020204030204" pitchFamily="49" charset="0"/>
              </a:rPr>
              <a:t>inputFileName</a:t>
            </a:r>
            <a:r>
              <a:rPr lang="en-US" altLang="en-US" sz="1600" dirty="0" smtClean="0">
                <a:latin typeface="Consolas" panose="020B0609020204030204" pitchFamily="49" charset="0"/>
                <a:ea typeface="Consolas" panose="020B0609020204030204" pitchFamily="49" charset="0"/>
                <a:cs typeface="Consolas" panose="020B0609020204030204" pitchFamily="49" charset="0"/>
              </a:rPr>
              <a:t>, " for reading.")</a:t>
            </a:r>
          </a:p>
          <a:p>
            <a:pPr marL="0" indent="0">
              <a:buFontTx/>
              <a:buNone/>
              <a:tabLst>
                <a:tab pos="190500" algn="l"/>
                <a:tab pos="292100" algn="l"/>
                <a:tab pos="2171700" algn="l"/>
              </a:tabLst>
            </a:pPr>
            <a:r>
              <a:rPr lang="en-US" altLang="en-US" sz="1600" dirty="0" smtClean="0">
                <a:latin typeface="Consolas" panose="020B0609020204030204" pitchFamily="49" charset="0"/>
                <a:ea typeface="Consolas" panose="020B0609020204030204" pitchFamily="49" charset="0"/>
                <a:cs typeface="Consolas" panose="020B0609020204030204" pitchFamily="49" charset="0"/>
              </a:rPr>
              <a:t>print("Opening file", </a:t>
            </a:r>
            <a:r>
              <a:rPr lang="en-US" altLang="en-US" sz="1600" dirty="0" err="1" smtClean="0">
                <a:latin typeface="Consolas" panose="020B0609020204030204" pitchFamily="49" charset="0"/>
                <a:ea typeface="Consolas" panose="020B0609020204030204" pitchFamily="49" charset="0"/>
                <a:cs typeface="Consolas" panose="020B0609020204030204" pitchFamily="49" charset="0"/>
              </a:rPr>
              <a:t>outputFileName</a:t>
            </a:r>
            <a:r>
              <a:rPr lang="en-US" altLang="en-US" sz="1600" dirty="0" smtClean="0">
                <a:latin typeface="Consolas" panose="020B0609020204030204" pitchFamily="49" charset="0"/>
                <a:ea typeface="Consolas" panose="020B0609020204030204" pitchFamily="49" charset="0"/>
                <a:cs typeface="Consolas" panose="020B0609020204030204" pitchFamily="49" charset="0"/>
              </a:rPr>
              <a:t>, " for writing.")</a:t>
            </a:r>
          </a:p>
          <a:p>
            <a:pPr marL="0" indent="0">
              <a:buFont typeface="Arial" panose="020B0604020202020204" pitchFamily="34" charset="0"/>
              <a:buNone/>
              <a:tabLst>
                <a:tab pos="190500" algn="l"/>
                <a:tab pos="292100" algn="l"/>
                <a:tab pos="2171700" algn="l"/>
              </a:tabLst>
            </a:pPr>
            <a:r>
              <a:rPr lang="en-US" altLang="en-US" sz="1600" dirty="0" err="1" smtClean="0">
                <a:latin typeface="Consolas" panose="020B0609020204030204" pitchFamily="49" charset="0"/>
                <a:ea typeface="Consolas" panose="020B0609020204030204" pitchFamily="49" charset="0"/>
                <a:cs typeface="Consolas" panose="020B0609020204030204" pitchFamily="49" charset="0"/>
              </a:rPr>
              <a:t>gpa</a:t>
            </a:r>
            <a:r>
              <a:rPr lang="en-US" altLang="en-US" sz="1600" dirty="0" smtClean="0">
                <a:latin typeface="Consolas" panose="020B0609020204030204" pitchFamily="49" charset="0"/>
                <a:ea typeface="Consolas" panose="020B0609020204030204" pitchFamily="49" charset="0"/>
                <a:cs typeface="Consolas" panose="020B0609020204030204" pitchFamily="49" charset="0"/>
              </a:rPr>
              <a:t> = 0</a:t>
            </a:r>
          </a:p>
          <a:p>
            <a:pPr marL="0" indent="0">
              <a:buFontTx/>
              <a:buNone/>
              <a:tabLst>
                <a:tab pos="190500" algn="l"/>
                <a:tab pos="292100" algn="l"/>
                <a:tab pos="2171700" algn="l"/>
              </a:tabLst>
            </a:pPr>
            <a:endParaRPr lang="en-US" altLang="en-US" sz="1800" dirty="0" smtClean="0">
              <a:latin typeface="Consolas" panose="020B0609020204030204" pitchFamily="49" charset="0"/>
              <a:ea typeface="Consolas" panose="020B0609020204030204" pitchFamily="49" charset="0"/>
              <a:cs typeface="Consolas" panose="020B0609020204030204" pitchFamily="49" charset="0"/>
            </a:endParaRPr>
          </a:p>
        </p:txBody>
      </p:sp>
    </p:spTree>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578" name="Rectangle 2"/>
          <p:cNvSpPr>
            <a:spLocks noGrp="1" noChangeArrowheads="1"/>
          </p:cNvSpPr>
          <p:nvPr>
            <p:ph type="title" idx="4294967295"/>
          </p:nvPr>
        </p:nvSpPr>
        <p:spPr/>
        <p:txBody>
          <a:bodyPr/>
          <a:lstStyle/>
          <a:p>
            <a:r>
              <a:rPr lang="en-US" altLang="en-US" dirty="0" smtClean="0"/>
              <a:t>Writing To A File: Putting It All Together (2)</a:t>
            </a:r>
          </a:p>
        </p:txBody>
      </p:sp>
      <p:sp>
        <p:nvSpPr>
          <p:cNvPr id="24579" name="Rectangle 3"/>
          <p:cNvSpPr>
            <a:spLocks noGrp="1" noChangeArrowheads="1"/>
          </p:cNvSpPr>
          <p:nvPr>
            <p:ph type="body" idx="4294967295"/>
          </p:nvPr>
        </p:nvSpPr>
        <p:spPr>
          <a:xfrm>
            <a:off x="457200" y="1600200"/>
            <a:ext cx="3581400" cy="4525963"/>
          </a:xfrm>
        </p:spPr>
        <p:txBody>
          <a:bodyPr/>
          <a:lstStyle/>
          <a:p>
            <a:pPr>
              <a:buFontTx/>
              <a:buNone/>
            </a:pPr>
            <a:r>
              <a:rPr lang="en-US" altLang="en-US" sz="1600" dirty="0" smtClean="0">
                <a:latin typeface="Consolas" panose="020B0609020204030204" pitchFamily="49" charset="0"/>
                <a:ea typeface="Consolas" panose="020B0609020204030204" pitchFamily="49" charset="0"/>
                <a:cs typeface="Consolas" panose="020B0609020204030204" pitchFamily="49" charset="0"/>
              </a:rPr>
              <a:t>for line in </a:t>
            </a:r>
            <a:r>
              <a:rPr lang="en-US" altLang="en-US" sz="1600" dirty="0" err="1" smtClean="0">
                <a:latin typeface="Consolas" panose="020B0609020204030204" pitchFamily="49" charset="0"/>
                <a:ea typeface="Consolas" panose="020B0609020204030204" pitchFamily="49" charset="0"/>
                <a:cs typeface="Consolas" panose="020B0609020204030204" pitchFamily="49" charset="0"/>
              </a:rPr>
              <a:t>inputFile</a:t>
            </a:r>
            <a:r>
              <a:rPr lang="en-US" altLang="en-US" sz="1600" dirty="0" smtClean="0">
                <a:latin typeface="Consolas" panose="020B0609020204030204" pitchFamily="49" charset="0"/>
                <a:ea typeface="Consolas" panose="020B0609020204030204" pitchFamily="49" charset="0"/>
                <a:cs typeface="Consolas" panose="020B0609020204030204" pitchFamily="49" charset="0"/>
              </a:rPr>
              <a:t>:</a:t>
            </a:r>
          </a:p>
          <a:p>
            <a:pPr>
              <a:buFontTx/>
              <a:buNone/>
            </a:pPr>
            <a:r>
              <a:rPr lang="en-US" altLang="en-US" sz="1600" dirty="0" smtClean="0">
                <a:latin typeface="Consolas" panose="020B0609020204030204" pitchFamily="49" charset="0"/>
                <a:ea typeface="Consolas" panose="020B0609020204030204" pitchFamily="49" charset="0"/>
                <a:cs typeface="Consolas" panose="020B0609020204030204" pitchFamily="49" charset="0"/>
              </a:rPr>
              <a:t>    if (line[0] == "A"):</a:t>
            </a:r>
          </a:p>
          <a:p>
            <a:pPr>
              <a:buFontTx/>
              <a:buNone/>
            </a:pPr>
            <a:r>
              <a:rPr lang="en-US" altLang="en-US" sz="1600" dirty="0" smtClean="0">
                <a:latin typeface="Consolas" panose="020B0609020204030204" pitchFamily="49" charset="0"/>
                <a:ea typeface="Consolas" panose="020B0609020204030204" pitchFamily="49" charset="0"/>
                <a:cs typeface="Consolas" panose="020B0609020204030204" pitchFamily="49" charset="0"/>
              </a:rPr>
              <a:t>        </a:t>
            </a:r>
            <a:r>
              <a:rPr lang="en-US" altLang="en-US" sz="1600" dirty="0" err="1" smtClean="0">
                <a:latin typeface="Consolas" panose="020B0609020204030204" pitchFamily="49" charset="0"/>
                <a:ea typeface="Consolas" panose="020B0609020204030204" pitchFamily="49" charset="0"/>
                <a:cs typeface="Consolas" panose="020B0609020204030204" pitchFamily="49" charset="0"/>
              </a:rPr>
              <a:t>gpa</a:t>
            </a:r>
            <a:r>
              <a:rPr lang="en-US" altLang="en-US" sz="1600" dirty="0" smtClean="0">
                <a:latin typeface="Consolas" panose="020B0609020204030204" pitchFamily="49" charset="0"/>
                <a:ea typeface="Consolas" panose="020B0609020204030204" pitchFamily="49" charset="0"/>
                <a:cs typeface="Consolas" panose="020B0609020204030204" pitchFamily="49" charset="0"/>
              </a:rPr>
              <a:t> = 4</a:t>
            </a:r>
          </a:p>
          <a:p>
            <a:pPr>
              <a:buFontTx/>
              <a:buNone/>
            </a:pPr>
            <a:r>
              <a:rPr lang="en-US" altLang="en-US" sz="1600" dirty="0" smtClean="0">
                <a:latin typeface="Consolas" panose="020B0609020204030204" pitchFamily="49" charset="0"/>
                <a:ea typeface="Consolas" panose="020B0609020204030204" pitchFamily="49" charset="0"/>
                <a:cs typeface="Consolas" panose="020B0609020204030204" pitchFamily="49" charset="0"/>
              </a:rPr>
              <a:t>    </a:t>
            </a:r>
            <a:r>
              <a:rPr lang="en-US" altLang="en-US" sz="1600" dirty="0" err="1" smtClean="0">
                <a:latin typeface="Consolas" panose="020B0609020204030204" pitchFamily="49" charset="0"/>
                <a:ea typeface="Consolas" panose="020B0609020204030204" pitchFamily="49" charset="0"/>
                <a:cs typeface="Consolas" panose="020B0609020204030204" pitchFamily="49" charset="0"/>
              </a:rPr>
              <a:t>elif</a:t>
            </a:r>
            <a:r>
              <a:rPr lang="en-US" altLang="en-US" sz="1600" dirty="0" smtClean="0">
                <a:latin typeface="Consolas" panose="020B0609020204030204" pitchFamily="49" charset="0"/>
                <a:ea typeface="Consolas" panose="020B0609020204030204" pitchFamily="49" charset="0"/>
                <a:cs typeface="Consolas" panose="020B0609020204030204" pitchFamily="49" charset="0"/>
              </a:rPr>
              <a:t> (line[0] == "B"):</a:t>
            </a:r>
          </a:p>
          <a:p>
            <a:pPr>
              <a:buFontTx/>
              <a:buNone/>
            </a:pPr>
            <a:r>
              <a:rPr lang="en-US" altLang="en-US" sz="1600" dirty="0" smtClean="0">
                <a:latin typeface="Consolas" panose="020B0609020204030204" pitchFamily="49" charset="0"/>
                <a:ea typeface="Consolas" panose="020B0609020204030204" pitchFamily="49" charset="0"/>
                <a:cs typeface="Consolas" panose="020B0609020204030204" pitchFamily="49" charset="0"/>
              </a:rPr>
              <a:t>        </a:t>
            </a:r>
            <a:r>
              <a:rPr lang="en-US" altLang="en-US" sz="1600" dirty="0" err="1" smtClean="0">
                <a:latin typeface="Consolas" panose="020B0609020204030204" pitchFamily="49" charset="0"/>
                <a:ea typeface="Consolas" panose="020B0609020204030204" pitchFamily="49" charset="0"/>
                <a:cs typeface="Consolas" panose="020B0609020204030204" pitchFamily="49" charset="0"/>
              </a:rPr>
              <a:t>gpa</a:t>
            </a:r>
            <a:r>
              <a:rPr lang="en-US" altLang="en-US" sz="1600" dirty="0" smtClean="0">
                <a:latin typeface="Consolas" panose="020B0609020204030204" pitchFamily="49" charset="0"/>
                <a:ea typeface="Consolas" panose="020B0609020204030204" pitchFamily="49" charset="0"/>
                <a:cs typeface="Consolas" panose="020B0609020204030204" pitchFamily="49" charset="0"/>
              </a:rPr>
              <a:t> = 3</a:t>
            </a:r>
          </a:p>
          <a:p>
            <a:pPr>
              <a:buFontTx/>
              <a:buNone/>
            </a:pPr>
            <a:r>
              <a:rPr lang="en-US" altLang="en-US" sz="1600" dirty="0" smtClean="0">
                <a:latin typeface="Consolas" panose="020B0609020204030204" pitchFamily="49" charset="0"/>
                <a:ea typeface="Consolas" panose="020B0609020204030204" pitchFamily="49" charset="0"/>
                <a:cs typeface="Consolas" panose="020B0609020204030204" pitchFamily="49" charset="0"/>
              </a:rPr>
              <a:t>    </a:t>
            </a:r>
            <a:r>
              <a:rPr lang="en-US" altLang="en-US" sz="1600" dirty="0" err="1" smtClean="0">
                <a:latin typeface="Consolas" panose="020B0609020204030204" pitchFamily="49" charset="0"/>
                <a:ea typeface="Consolas" panose="020B0609020204030204" pitchFamily="49" charset="0"/>
                <a:cs typeface="Consolas" panose="020B0609020204030204" pitchFamily="49" charset="0"/>
              </a:rPr>
              <a:t>elif</a:t>
            </a:r>
            <a:r>
              <a:rPr lang="en-US" altLang="en-US" sz="1600" dirty="0" smtClean="0">
                <a:latin typeface="Consolas" panose="020B0609020204030204" pitchFamily="49" charset="0"/>
                <a:ea typeface="Consolas" panose="020B0609020204030204" pitchFamily="49" charset="0"/>
                <a:cs typeface="Consolas" panose="020B0609020204030204" pitchFamily="49" charset="0"/>
              </a:rPr>
              <a:t> (line[0] == "C"):</a:t>
            </a:r>
          </a:p>
          <a:p>
            <a:pPr>
              <a:buFontTx/>
              <a:buNone/>
            </a:pPr>
            <a:r>
              <a:rPr lang="en-US" altLang="en-US" sz="1600" dirty="0" smtClean="0">
                <a:latin typeface="Consolas" panose="020B0609020204030204" pitchFamily="49" charset="0"/>
                <a:ea typeface="Consolas" panose="020B0609020204030204" pitchFamily="49" charset="0"/>
                <a:cs typeface="Consolas" panose="020B0609020204030204" pitchFamily="49" charset="0"/>
              </a:rPr>
              <a:t>        </a:t>
            </a:r>
            <a:r>
              <a:rPr lang="en-US" altLang="en-US" sz="1600" dirty="0" err="1" smtClean="0">
                <a:latin typeface="Consolas" panose="020B0609020204030204" pitchFamily="49" charset="0"/>
                <a:ea typeface="Consolas" panose="020B0609020204030204" pitchFamily="49" charset="0"/>
                <a:cs typeface="Consolas" panose="020B0609020204030204" pitchFamily="49" charset="0"/>
              </a:rPr>
              <a:t>gpa</a:t>
            </a:r>
            <a:r>
              <a:rPr lang="en-US" altLang="en-US" sz="1600" dirty="0" smtClean="0">
                <a:latin typeface="Consolas" panose="020B0609020204030204" pitchFamily="49" charset="0"/>
                <a:ea typeface="Consolas" panose="020B0609020204030204" pitchFamily="49" charset="0"/>
                <a:cs typeface="Consolas" panose="020B0609020204030204" pitchFamily="49" charset="0"/>
              </a:rPr>
              <a:t> = 2</a:t>
            </a:r>
          </a:p>
          <a:p>
            <a:pPr>
              <a:buFontTx/>
              <a:buNone/>
            </a:pPr>
            <a:r>
              <a:rPr lang="en-US" altLang="en-US" sz="1600" dirty="0" smtClean="0">
                <a:latin typeface="Consolas" panose="020B0609020204030204" pitchFamily="49" charset="0"/>
                <a:ea typeface="Consolas" panose="020B0609020204030204" pitchFamily="49" charset="0"/>
                <a:cs typeface="Consolas" panose="020B0609020204030204" pitchFamily="49" charset="0"/>
              </a:rPr>
              <a:t>    </a:t>
            </a:r>
            <a:r>
              <a:rPr lang="en-US" altLang="en-US" sz="1600" dirty="0" err="1" smtClean="0">
                <a:latin typeface="Consolas" panose="020B0609020204030204" pitchFamily="49" charset="0"/>
                <a:ea typeface="Consolas" panose="020B0609020204030204" pitchFamily="49" charset="0"/>
                <a:cs typeface="Consolas" panose="020B0609020204030204" pitchFamily="49" charset="0"/>
              </a:rPr>
              <a:t>elif</a:t>
            </a:r>
            <a:r>
              <a:rPr lang="en-US" altLang="en-US" sz="1600" dirty="0" smtClean="0">
                <a:latin typeface="Consolas" panose="020B0609020204030204" pitchFamily="49" charset="0"/>
                <a:ea typeface="Consolas" panose="020B0609020204030204" pitchFamily="49" charset="0"/>
                <a:cs typeface="Consolas" panose="020B0609020204030204" pitchFamily="49" charset="0"/>
              </a:rPr>
              <a:t> (line[0] == "D"):</a:t>
            </a:r>
          </a:p>
          <a:p>
            <a:pPr>
              <a:buFontTx/>
              <a:buNone/>
            </a:pPr>
            <a:r>
              <a:rPr lang="en-US" altLang="en-US" sz="1600" dirty="0" smtClean="0">
                <a:latin typeface="Consolas" panose="020B0609020204030204" pitchFamily="49" charset="0"/>
                <a:ea typeface="Consolas" panose="020B0609020204030204" pitchFamily="49" charset="0"/>
                <a:cs typeface="Consolas" panose="020B0609020204030204" pitchFamily="49" charset="0"/>
              </a:rPr>
              <a:t>        </a:t>
            </a:r>
            <a:r>
              <a:rPr lang="en-US" altLang="en-US" sz="1600" dirty="0" err="1" smtClean="0">
                <a:latin typeface="Consolas" panose="020B0609020204030204" pitchFamily="49" charset="0"/>
                <a:ea typeface="Consolas" panose="020B0609020204030204" pitchFamily="49" charset="0"/>
                <a:cs typeface="Consolas" panose="020B0609020204030204" pitchFamily="49" charset="0"/>
              </a:rPr>
              <a:t>gpa</a:t>
            </a:r>
            <a:r>
              <a:rPr lang="en-US" altLang="en-US" sz="1600" dirty="0" smtClean="0">
                <a:latin typeface="Consolas" panose="020B0609020204030204" pitchFamily="49" charset="0"/>
                <a:ea typeface="Consolas" panose="020B0609020204030204" pitchFamily="49" charset="0"/>
                <a:cs typeface="Consolas" panose="020B0609020204030204" pitchFamily="49" charset="0"/>
              </a:rPr>
              <a:t> = 1</a:t>
            </a:r>
          </a:p>
          <a:p>
            <a:pPr>
              <a:buFontTx/>
              <a:buNone/>
            </a:pPr>
            <a:r>
              <a:rPr lang="en-US" altLang="en-US" sz="1600" dirty="0" smtClean="0">
                <a:latin typeface="Consolas" panose="020B0609020204030204" pitchFamily="49" charset="0"/>
                <a:ea typeface="Consolas" panose="020B0609020204030204" pitchFamily="49" charset="0"/>
                <a:cs typeface="Consolas" panose="020B0609020204030204" pitchFamily="49" charset="0"/>
              </a:rPr>
              <a:t>    </a:t>
            </a:r>
            <a:r>
              <a:rPr lang="en-US" altLang="en-US" sz="1600" dirty="0" err="1" smtClean="0">
                <a:latin typeface="Consolas" panose="020B0609020204030204" pitchFamily="49" charset="0"/>
                <a:ea typeface="Consolas" panose="020B0609020204030204" pitchFamily="49" charset="0"/>
                <a:cs typeface="Consolas" panose="020B0609020204030204" pitchFamily="49" charset="0"/>
              </a:rPr>
              <a:t>elif</a:t>
            </a:r>
            <a:r>
              <a:rPr lang="en-US" altLang="en-US" sz="1600" dirty="0" smtClean="0">
                <a:latin typeface="Consolas" panose="020B0609020204030204" pitchFamily="49" charset="0"/>
                <a:ea typeface="Consolas" panose="020B0609020204030204" pitchFamily="49" charset="0"/>
                <a:cs typeface="Consolas" panose="020B0609020204030204" pitchFamily="49" charset="0"/>
              </a:rPr>
              <a:t> (line[0] == "F"):</a:t>
            </a:r>
          </a:p>
          <a:p>
            <a:pPr>
              <a:buFontTx/>
              <a:buNone/>
            </a:pPr>
            <a:r>
              <a:rPr lang="en-US" altLang="en-US" sz="1600" dirty="0" smtClean="0">
                <a:latin typeface="Consolas" panose="020B0609020204030204" pitchFamily="49" charset="0"/>
                <a:ea typeface="Consolas" panose="020B0609020204030204" pitchFamily="49" charset="0"/>
                <a:cs typeface="Consolas" panose="020B0609020204030204" pitchFamily="49" charset="0"/>
              </a:rPr>
              <a:t>        </a:t>
            </a:r>
            <a:r>
              <a:rPr lang="en-US" altLang="en-US" sz="1600" dirty="0" err="1" smtClean="0">
                <a:latin typeface="Consolas" panose="020B0609020204030204" pitchFamily="49" charset="0"/>
                <a:ea typeface="Consolas" panose="020B0609020204030204" pitchFamily="49" charset="0"/>
                <a:cs typeface="Consolas" panose="020B0609020204030204" pitchFamily="49" charset="0"/>
              </a:rPr>
              <a:t>gpa</a:t>
            </a:r>
            <a:r>
              <a:rPr lang="en-US" altLang="en-US" sz="1600" dirty="0" smtClean="0">
                <a:latin typeface="Consolas" panose="020B0609020204030204" pitchFamily="49" charset="0"/>
                <a:ea typeface="Consolas" panose="020B0609020204030204" pitchFamily="49" charset="0"/>
                <a:cs typeface="Consolas" panose="020B0609020204030204" pitchFamily="49" charset="0"/>
              </a:rPr>
              <a:t> = 0</a:t>
            </a:r>
          </a:p>
          <a:p>
            <a:pPr>
              <a:buFontTx/>
              <a:buNone/>
            </a:pPr>
            <a:r>
              <a:rPr lang="en-US" altLang="en-US" sz="1600" dirty="0" smtClean="0">
                <a:latin typeface="Consolas" panose="020B0609020204030204" pitchFamily="49" charset="0"/>
                <a:ea typeface="Consolas" panose="020B0609020204030204" pitchFamily="49" charset="0"/>
                <a:cs typeface="Consolas" panose="020B0609020204030204" pitchFamily="49" charset="0"/>
              </a:rPr>
              <a:t>    else:</a:t>
            </a:r>
          </a:p>
          <a:p>
            <a:pPr>
              <a:buFontTx/>
              <a:buNone/>
            </a:pPr>
            <a:r>
              <a:rPr lang="en-US" altLang="en-US" sz="1600" dirty="0" smtClean="0">
                <a:latin typeface="Consolas" panose="020B0609020204030204" pitchFamily="49" charset="0"/>
                <a:ea typeface="Consolas" panose="020B0609020204030204" pitchFamily="49" charset="0"/>
                <a:cs typeface="Consolas" panose="020B0609020204030204" pitchFamily="49" charset="0"/>
              </a:rPr>
              <a:t>        </a:t>
            </a:r>
            <a:r>
              <a:rPr lang="en-US" altLang="en-US" sz="1600" dirty="0" err="1" smtClean="0">
                <a:latin typeface="Consolas" panose="020B0609020204030204" pitchFamily="49" charset="0"/>
                <a:ea typeface="Consolas" panose="020B0609020204030204" pitchFamily="49" charset="0"/>
                <a:cs typeface="Consolas" panose="020B0609020204030204" pitchFamily="49" charset="0"/>
              </a:rPr>
              <a:t>gpa</a:t>
            </a:r>
            <a:r>
              <a:rPr lang="en-US" altLang="en-US" sz="1600" dirty="0" smtClean="0">
                <a:latin typeface="Consolas" panose="020B0609020204030204" pitchFamily="49" charset="0"/>
                <a:ea typeface="Consolas" panose="020B0609020204030204" pitchFamily="49" charset="0"/>
                <a:cs typeface="Consolas" panose="020B0609020204030204" pitchFamily="49" charset="0"/>
              </a:rPr>
              <a:t> = -1</a:t>
            </a:r>
          </a:p>
          <a:p>
            <a:pPr>
              <a:buFontTx/>
              <a:buNone/>
            </a:pPr>
            <a:r>
              <a:rPr lang="en-US" altLang="en-US" sz="1600" dirty="0" smtClean="0">
                <a:latin typeface="Consolas" panose="020B0609020204030204" pitchFamily="49" charset="0"/>
                <a:ea typeface="Consolas" panose="020B0609020204030204" pitchFamily="49" charset="0"/>
                <a:cs typeface="Consolas" panose="020B0609020204030204" pitchFamily="49" charset="0"/>
              </a:rPr>
              <a:t>    temp = </a:t>
            </a:r>
            <a:r>
              <a:rPr lang="en-US" altLang="en-US" sz="1600" dirty="0" err="1" smtClean="0">
                <a:latin typeface="Consolas" panose="020B0609020204030204" pitchFamily="49" charset="0"/>
                <a:ea typeface="Consolas" panose="020B0609020204030204" pitchFamily="49" charset="0"/>
                <a:cs typeface="Consolas" panose="020B0609020204030204" pitchFamily="49" charset="0"/>
              </a:rPr>
              <a:t>str</a:t>
            </a:r>
            <a:r>
              <a:rPr lang="en-US" altLang="en-US" sz="1600" dirty="0" smtClean="0">
                <a:latin typeface="Consolas" panose="020B0609020204030204" pitchFamily="49" charset="0"/>
                <a:ea typeface="Consolas" panose="020B0609020204030204" pitchFamily="49" charset="0"/>
                <a:cs typeface="Consolas" panose="020B0609020204030204" pitchFamily="49" charset="0"/>
              </a:rPr>
              <a:t>(gpa)</a:t>
            </a:r>
          </a:p>
          <a:p>
            <a:pPr>
              <a:buFontTx/>
              <a:buNone/>
            </a:pPr>
            <a:r>
              <a:rPr lang="en-US" altLang="en-US" sz="1600" dirty="0" smtClean="0">
                <a:latin typeface="Consolas" panose="020B0609020204030204" pitchFamily="49" charset="0"/>
                <a:ea typeface="Consolas" panose="020B0609020204030204" pitchFamily="49" charset="0"/>
                <a:cs typeface="Consolas" panose="020B0609020204030204" pitchFamily="49" charset="0"/>
              </a:rPr>
              <a:t>    temp = temp + ENTER</a:t>
            </a:r>
          </a:p>
          <a:p>
            <a:pPr>
              <a:buFontTx/>
              <a:buNone/>
            </a:pPr>
            <a:r>
              <a:rPr lang="en-US" altLang="en-US" sz="1600" dirty="0" smtClean="0">
                <a:latin typeface="Consolas" panose="020B0609020204030204" pitchFamily="49" charset="0"/>
                <a:ea typeface="Consolas" panose="020B0609020204030204" pitchFamily="49" charset="0"/>
                <a:cs typeface="Consolas" panose="020B0609020204030204" pitchFamily="49" charset="0"/>
              </a:rPr>
              <a:t>    print(line[0], TAB, gpa)</a:t>
            </a:r>
          </a:p>
          <a:p>
            <a:pPr>
              <a:buFontTx/>
              <a:buNone/>
            </a:pPr>
            <a:r>
              <a:rPr lang="en-US" altLang="en-US" sz="1600" dirty="0" smtClean="0">
                <a:latin typeface="Consolas" panose="020B0609020204030204" pitchFamily="49" charset="0"/>
                <a:ea typeface="Consolas" panose="020B0609020204030204" pitchFamily="49" charset="0"/>
                <a:cs typeface="Consolas" panose="020B0609020204030204" pitchFamily="49" charset="0"/>
              </a:rPr>
              <a:t>    </a:t>
            </a:r>
            <a:r>
              <a:rPr lang="en-US" altLang="en-US" sz="1600" dirty="0" err="1" smtClean="0">
                <a:latin typeface="Consolas" panose="020B0609020204030204" pitchFamily="49" charset="0"/>
                <a:ea typeface="Consolas" panose="020B0609020204030204" pitchFamily="49" charset="0"/>
                <a:cs typeface="Consolas" panose="020B0609020204030204" pitchFamily="49" charset="0"/>
              </a:rPr>
              <a:t>outputFile.write</a:t>
            </a:r>
            <a:r>
              <a:rPr lang="en-US" altLang="en-US" sz="1600" dirty="0" smtClean="0">
                <a:latin typeface="Consolas" panose="020B0609020204030204" pitchFamily="49" charset="0"/>
                <a:ea typeface="Consolas" panose="020B0609020204030204" pitchFamily="49" charset="0"/>
                <a:cs typeface="Consolas" panose="020B0609020204030204" pitchFamily="49" charset="0"/>
              </a:rPr>
              <a:t>(temp)</a:t>
            </a:r>
          </a:p>
        </p:txBody>
      </p:sp>
    </p:spTree>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602" name="Rectangle 2"/>
          <p:cNvSpPr>
            <a:spLocks noGrp="1" noChangeArrowheads="1"/>
          </p:cNvSpPr>
          <p:nvPr>
            <p:ph type="title" idx="4294967295"/>
          </p:nvPr>
        </p:nvSpPr>
        <p:spPr/>
        <p:txBody>
          <a:bodyPr/>
          <a:lstStyle/>
          <a:p>
            <a:r>
              <a:rPr lang="en-US" altLang="en-US" smtClean="0"/>
              <a:t>Writing To A File: Putting It All Together (3)</a:t>
            </a:r>
          </a:p>
        </p:txBody>
      </p:sp>
      <p:sp>
        <p:nvSpPr>
          <p:cNvPr id="25603" name="Rectangle 3"/>
          <p:cNvSpPr>
            <a:spLocks noGrp="1" noChangeArrowheads="1"/>
          </p:cNvSpPr>
          <p:nvPr>
            <p:ph type="body" idx="4294967295"/>
          </p:nvPr>
        </p:nvSpPr>
        <p:spPr/>
        <p:txBody>
          <a:bodyPr/>
          <a:lstStyle/>
          <a:p>
            <a:pPr>
              <a:buFontTx/>
              <a:buNone/>
            </a:pPr>
            <a:r>
              <a:rPr lang="en-US" altLang="en-US" sz="1600" dirty="0" err="1" smtClean="0">
                <a:latin typeface="Consolas" panose="020B0609020204030204" pitchFamily="49" charset="0"/>
                <a:ea typeface="Consolas" panose="020B0609020204030204" pitchFamily="49" charset="0"/>
                <a:cs typeface="Consolas" panose="020B0609020204030204" pitchFamily="49" charset="0"/>
              </a:rPr>
              <a:t>inputFile.close</a:t>
            </a:r>
            <a:r>
              <a:rPr lang="en-US" altLang="en-US" sz="1600" dirty="0" smtClean="0">
                <a:latin typeface="Consolas" panose="020B0609020204030204" pitchFamily="49" charset="0"/>
                <a:ea typeface="Consolas" panose="020B0609020204030204" pitchFamily="49" charset="0"/>
                <a:cs typeface="Consolas" panose="020B0609020204030204" pitchFamily="49" charset="0"/>
              </a:rPr>
              <a:t>()</a:t>
            </a:r>
          </a:p>
          <a:p>
            <a:pPr>
              <a:buFontTx/>
              <a:buNone/>
            </a:pPr>
            <a:r>
              <a:rPr lang="en-US" altLang="en-US" sz="1600" dirty="0" err="1" smtClean="0">
                <a:latin typeface="Consolas" panose="020B0609020204030204" pitchFamily="49" charset="0"/>
                <a:ea typeface="Consolas" panose="020B0609020204030204" pitchFamily="49" charset="0"/>
                <a:cs typeface="Consolas" panose="020B0609020204030204" pitchFamily="49" charset="0"/>
              </a:rPr>
              <a:t>outputFile.close</a:t>
            </a:r>
            <a:r>
              <a:rPr lang="en-US" altLang="en-US" sz="1600" dirty="0" smtClean="0">
                <a:latin typeface="Consolas" panose="020B0609020204030204" pitchFamily="49" charset="0"/>
                <a:ea typeface="Consolas" panose="020B0609020204030204" pitchFamily="49" charset="0"/>
                <a:cs typeface="Consolas" panose="020B0609020204030204" pitchFamily="49" charset="0"/>
              </a:rPr>
              <a:t>() </a:t>
            </a:r>
          </a:p>
          <a:p>
            <a:pPr>
              <a:buFontTx/>
              <a:buNone/>
            </a:pPr>
            <a:r>
              <a:rPr lang="en-US" altLang="en-US" sz="1600" dirty="0" smtClean="0">
                <a:latin typeface="Consolas" panose="020B0609020204030204" pitchFamily="49" charset="0"/>
                <a:ea typeface="Consolas" panose="020B0609020204030204" pitchFamily="49" charset="0"/>
                <a:cs typeface="Consolas" panose="020B0609020204030204" pitchFamily="49" charset="0"/>
              </a:rPr>
              <a:t>print("Completed reading of file", </a:t>
            </a:r>
            <a:r>
              <a:rPr lang="en-US" altLang="en-US" sz="1600" dirty="0" err="1" smtClean="0">
                <a:latin typeface="Consolas" panose="020B0609020204030204" pitchFamily="49" charset="0"/>
                <a:ea typeface="Consolas" panose="020B0609020204030204" pitchFamily="49" charset="0"/>
                <a:cs typeface="Consolas" panose="020B0609020204030204" pitchFamily="49" charset="0"/>
              </a:rPr>
              <a:t>inputFileName</a:t>
            </a:r>
            <a:r>
              <a:rPr lang="en-US" altLang="en-US" sz="1600" dirty="0" smtClean="0">
                <a:latin typeface="Consolas" panose="020B0609020204030204" pitchFamily="49" charset="0"/>
                <a:ea typeface="Consolas" panose="020B0609020204030204" pitchFamily="49" charset="0"/>
                <a:cs typeface="Consolas" panose="020B0609020204030204" pitchFamily="49" charset="0"/>
              </a:rPr>
              <a:t>)</a:t>
            </a:r>
          </a:p>
          <a:p>
            <a:pPr>
              <a:buFontTx/>
              <a:buNone/>
            </a:pPr>
            <a:r>
              <a:rPr lang="en-US" altLang="en-US" sz="1600" dirty="0" smtClean="0">
                <a:latin typeface="Consolas" panose="020B0609020204030204" pitchFamily="49" charset="0"/>
                <a:ea typeface="Consolas" panose="020B0609020204030204" pitchFamily="49" charset="0"/>
                <a:cs typeface="Consolas" panose="020B0609020204030204" pitchFamily="49" charset="0"/>
              </a:rPr>
              <a:t>print("Completed writing to file", </a:t>
            </a:r>
            <a:r>
              <a:rPr lang="en-US" altLang="en-US" sz="1600" dirty="0" err="1" smtClean="0">
                <a:latin typeface="Consolas" panose="020B0609020204030204" pitchFamily="49" charset="0"/>
                <a:ea typeface="Consolas" panose="020B0609020204030204" pitchFamily="49" charset="0"/>
                <a:cs typeface="Consolas" panose="020B0609020204030204" pitchFamily="49" charset="0"/>
              </a:rPr>
              <a:t>outputFileName</a:t>
            </a:r>
            <a:r>
              <a:rPr lang="en-US" altLang="en-US" sz="1600" dirty="0" smtClean="0">
                <a:latin typeface="Consolas" panose="020B0609020204030204" pitchFamily="49" charset="0"/>
                <a:ea typeface="Consolas" panose="020B0609020204030204" pitchFamily="49" charset="0"/>
                <a:cs typeface="Consolas" panose="020B0609020204030204" pitchFamily="49" charset="0"/>
              </a:rPr>
              <a:t>)</a:t>
            </a:r>
          </a:p>
        </p:txBody>
      </p:sp>
    </p:spTree>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626" name="Title 1"/>
          <p:cNvSpPr>
            <a:spLocks noGrp="1"/>
          </p:cNvSpPr>
          <p:nvPr>
            <p:ph type="title"/>
          </p:nvPr>
        </p:nvSpPr>
        <p:spPr/>
        <p:txBody>
          <a:bodyPr>
            <a:normAutofit fontScale="90000"/>
          </a:bodyPr>
          <a:lstStyle/>
          <a:p>
            <a:r>
              <a:rPr lang="en-US" altLang="en-US" dirty="0" smtClean="0"/>
              <a:t>Reading From Files: Commonly Used Algorithm (If There Is Time)</a:t>
            </a:r>
          </a:p>
        </p:txBody>
      </p:sp>
      <p:sp>
        <p:nvSpPr>
          <p:cNvPr id="26627" name="Content Placeholder 2"/>
          <p:cNvSpPr>
            <a:spLocks noGrp="1"/>
          </p:cNvSpPr>
          <p:nvPr>
            <p:ph idx="1"/>
          </p:nvPr>
        </p:nvSpPr>
        <p:spPr/>
        <p:txBody>
          <a:bodyPr/>
          <a:lstStyle/>
          <a:p>
            <a:r>
              <a:rPr lang="en-US" altLang="en-US" dirty="0" smtClean="0"/>
              <a:t>Pseudo-code:</a:t>
            </a:r>
          </a:p>
          <a:p>
            <a:pPr marL="342900" lvl="1" indent="0">
              <a:buFont typeface="Arial" panose="020B0604020202020204" pitchFamily="34" charset="0"/>
              <a:buNone/>
            </a:pPr>
            <a:r>
              <a:rPr lang="en-US" altLang="en-US" sz="1800" dirty="0" smtClean="0">
                <a:latin typeface="Comic Sans MS" panose="030F0702030302020204" pitchFamily="66" charset="0"/>
                <a:ea typeface="Consolas" panose="020B0609020204030204" pitchFamily="49" charset="0"/>
                <a:cs typeface="Consolas" panose="020B0609020204030204" pitchFamily="49" charset="0"/>
              </a:rPr>
              <a:t>Read a line from a file as a string</a:t>
            </a:r>
          </a:p>
          <a:p>
            <a:pPr marL="342900" lvl="1" indent="0">
              <a:buFont typeface="Arial" panose="020B0604020202020204" pitchFamily="34" charset="0"/>
              <a:buNone/>
            </a:pPr>
            <a:r>
              <a:rPr lang="en-US" altLang="en-US" sz="1800" dirty="0" smtClean="0">
                <a:latin typeface="Comic Sans MS" panose="030F0702030302020204" pitchFamily="66" charset="0"/>
                <a:ea typeface="Consolas" panose="020B0609020204030204" pitchFamily="49" charset="0"/>
                <a:cs typeface="Consolas" panose="020B0609020204030204" pitchFamily="49" charset="0"/>
              </a:rPr>
              <a:t>While (string is not empty)</a:t>
            </a:r>
          </a:p>
          <a:p>
            <a:pPr marL="914400" lvl="1" indent="-571500">
              <a:buFont typeface="Arial" panose="020B0604020202020204" pitchFamily="34" charset="0"/>
              <a:buNone/>
            </a:pPr>
            <a:r>
              <a:rPr lang="en-US" altLang="en-US" sz="1800" dirty="0" smtClean="0">
                <a:latin typeface="Comic Sans MS" panose="030F0702030302020204" pitchFamily="66" charset="0"/>
                <a:ea typeface="Consolas" panose="020B0609020204030204" pitchFamily="49" charset="0"/>
                <a:cs typeface="Consolas" panose="020B0609020204030204" pitchFamily="49" charset="0"/>
              </a:rPr>
              <a:t>    process the line e.g. display onscreen, use data in some calculations etc.</a:t>
            </a:r>
          </a:p>
          <a:p>
            <a:pPr marL="342900" lvl="1" indent="0">
              <a:buFont typeface="Arial" panose="020B0604020202020204" pitchFamily="34" charset="0"/>
              <a:buNone/>
            </a:pPr>
            <a:r>
              <a:rPr lang="en-US" altLang="en-US" sz="1800" dirty="0" smtClean="0">
                <a:latin typeface="Comic Sans MS" panose="030F0702030302020204" pitchFamily="66" charset="0"/>
                <a:ea typeface="Consolas" panose="020B0609020204030204" pitchFamily="49" charset="0"/>
                <a:cs typeface="Consolas" panose="020B0609020204030204" pitchFamily="49" charset="0"/>
              </a:rPr>
              <a:t>    Read another line from the file</a:t>
            </a:r>
          </a:p>
          <a:p>
            <a:endParaRPr lang="en-US" altLang="en-US" dirty="0" smtClean="0"/>
          </a:p>
        </p:txBody>
      </p:sp>
    </p:spTree>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650" name="Title 1"/>
          <p:cNvSpPr>
            <a:spLocks noGrp="1"/>
          </p:cNvSpPr>
          <p:nvPr>
            <p:ph type="title"/>
          </p:nvPr>
        </p:nvSpPr>
        <p:spPr/>
        <p:txBody>
          <a:bodyPr/>
          <a:lstStyle/>
          <a:p>
            <a:r>
              <a:rPr lang="en-US" altLang="en-US" dirty="0" smtClean="0"/>
              <a:t>File Input: Alternate Implementation</a:t>
            </a:r>
          </a:p>
        </p:txBody>
      </p:sp>
      <p:sp>
        <p:nvSpPr>
          <p:cNvPr id="3" name="Content Placeholder 2"/>
          <p:cNvSpPr>
            <a:spLocks noGrp="1"/>
          </p:cNvSpPr>
          <p:nvPr>
            <p:ph idx="1"/>
          </p:nvPr>
        </p:nvSpPr>
        <p:spPr/>
        <p:txBody>
          <a:bodyPr/>
          <a:lstStyle/>
          <a:p>
            <a:pPr>
              <a:buFont typeface="Arial" charset="0"/>
              <a:buChar char="•"/>
              <a:defRPr/>
            </a:pPr>
            <a:r>
              <a:rPr lang="en-US" altLang="en-US" b="1" dirty="0"/>
              <a:t>Name of the </a:t>
            </a:r>
            <a:r>
              <a:rPr lang="en-US" altLang="en-US" b="1" dirty="0" smtClean="0"/>
              <a:t>example program</a:t>
            </a:r>
            <a:r>
              <a:rPr lang="en-US" altLang="en-US" dirty="0" smtClean="0"/>
              <a:t>: </a:t>
            </a:r>
            <a:r>
              <a:rPr lang="en-US" altLang="en-US" sz="2000" dirty="0" smtClean="0">
                <a:latin typeface="Consolas" pitchFamily="49" charset="0"/>
                <a:cs typeface="Consolas" pitchFamily="49" charset="0"/>
              </a:rPr>
              <a:t>3grades.py</a:t>
            </a:r>
          </a:p>
          <a:p>
            <a:pPr>
              <a:buFont typeface="Arial" charset="0"/>
              <a:buChar char="•"/>
              <a:defRPr/>
            </a:pPr>
            <a:r>
              <a:rPr lang="en-US" altLang="en-US" b="1" dirty="0" smtClean="0">
                <a:cs typeface="Consolas" pitchFamily="49" charset="0"/>
              </a:rPr>
              <a:t>Input</a:t>
            </a:r>
            <a:r>
              <a:rPr lang="en-US" altLang="en-US" dirty="0" smtClean="0">
                <a:cs typeface="Consolas" pitchFamily="49" charset="0"/>
              </a:rPr>
              <a:t>: Any of the ‘.txt’ files supplied with this section.</a:t>
            </a:r>
          </a:p>
          <a:p>
            <a:pPr lvl="1">
              <a:buFont typeface="Arial" charset="0"/>
              <a:buChar char="•"/>
              <a:defRPr/>
            </a:pPr>
            <a:r>
              <a:rPr lang="en-US" altLang="en-US" dirty="0" smtClean="0">
                <a:cs typeface="Consolas" pitchFamily="49" charset="0"/>
              </a:rPr>
              <a:t>Learning: reading from a file using a general approach (not specific to Python but can be applied to other languages).</a:t>
            </a:r>
          </a:p>
          <a:p>
            <a:pPr lvl="1">
              <a:buFont typeface="Arial" charset="0"/>
              <a:buChar char="•"/>
              <a:defRPr/>
            </a:pPr>
            <a:endParaRPr lang="en-US" altLang="en-US" dirty="0" smtClean="0">
              <a:cs typeface="Consolas" pitchFamily="49" charset="0"/>
            </a:endParaRPr>
          </a:p>
          <a:p>
            <a:pPr marL="342900" lvl="1" indent="0">
              <a:buFont typeface="Arial" charset="0"/>
              <a:buNone/>
              <a:defRPr/>
            </a:pPr>
            <a:r>
              <a:rPr lang="en-US" altLang="en-US" sz="1800" dirty="0">
                <a:latin typeface="Consolas" pitchFamily="49" charset="0"/>
                <a:cs typeface="Consolas" pitchFamily="49" charset="0"/>
              </a:rPr>
              <a:t>EMPTY = </a:t>
            </a:r>
            <a:r>
              <a:rPr lang="en-US" altLang="en-US" sz="1800" dirty="0" smtClean="0">
                <a:latin typeface="Consolas" pitchFamily="49" charset="0"/>
                <a:cs typeface="Consolas" pitchFamily="49" charset="0"/>
              </a:rPr>
              <a:t>"</a:t>
            </a:r>
            <a:r>
              <a:rPr lang="en-US" altLang="en-US" sz="1800" dirty="0">
                <a:latin typeface="Consolas" pitchFamily="49" charset="0"/>
                <a:cs typeface="Consolas" pitchFamily="49" charset="0"/>
              </a:rPr>
              <a:t>"</a:t>
            </a:r>
            <a:endParaRPr lang="en-US" altLang="en-US" sz="1800" dirty="0" smtClean="0">
              <a:latin typeface="Consolas" pitchFamily="49" charset="0"/>
              <a:cs typeface="Consolas" pitchFamily="49" charset="0"/>
            </a:endParaRPr>
          </a:p>
          <a:p>
            <a:pPr marL="342900" lvl="1" indent="0">
              <a:buFont typeface="Arial" charset="0"/>
              <a:buNone/>
              <a:defRPr/>
            </a:pPr>
            <a:r>
              <a:rPr lang="en-US" altLang="en-US" sz="1800" dirty="0" err="1" smtClean="0">
                <a:latin typeface="Consolas" pitchFamily="49" charset="0"/>
                <a:cs typeface="Consolas" pitchFamily="49" charset="0"/>
              </a:rPr>
              <a:t>inputFileName</a:t>
            </a:r>
            <a:r>
              <a:rPr lang="en-US" altLang="en-US" sz="1800" dirty="0" smtClean="0">
                <a:latin typeface="Consolas" pitchFamily="49" charset="0"/>
                <a:cs typeface="Consolas" pitchFamily="49" charset="0"/>
              </a:rPr>
              <a:t> = input("Enter name of input file: ")</a:t>
            </a:r>
          </a:p>
          <a:p>
            <a:pPr marL="342900" lvl="1" indent="0">
              <a:buFont typeface="Arial" charset="0"/>
              <a:buNone/>
              <a:defRPr/>
            </a:pPr>
            <a:r>
              <a:rPr lang="en-US" altLang="en-US" sz="1800" dirty="0" err="1" smtClean="0">
                <a:latin typeface="Consolas" pitchFamily="49" charset="0"/>
                <a:cs typeface="Consolas" pitchFamily="49" charset="0"/>
              </a:rPr>
              <a:t>inputFile</a:t>
            </a:r>
            <a:r>
              <a:rPr lang="en-US" altLang="en-US" sz="1800" dirty="0" smtClean="0">
                <a:latin typeface="Consolas" pitchFamily="49" charset="0"/>
                <a:cs typeface="Consolas" pitchFamily="49" charset="0"/>
              </a:rPr>
              <a:t> </a:t>
            </a:r>
            <a:r>
              <a:rPr lang="en-US" altLang="en-US" sz="1800" dirty="0">
                <a:latin typeface="Consolas" pitchFamily="49" charset="0"/>
                <a:cs typeface="Consolas" pitchFamily="49" charset="0"/>
              </a:rPr>
              <a:t>= open(</a:t>
            </a:r>
            <a:r>
              <a:rPr lang="en-US" altLang="en-US" sz="1800" dirty="0" err="1">
                <a:latin typeface="Consolas" pitchFamily="49" charset="0"/>
                <a:cs typeface="Consolas" pitchFamily="49" charset="0"/>
              </a:rPr>
              <a:t>inputFileName</a:t>
            </a:r>
            <a:r>
              <a:rPr lang="en-US" altLang="en-US" sz="1800" dirty="0">
                <a:latin typeface="Consolas" pitchFamily="49" charset="0"/>
                <a:cs typeface="Consolas" pitchFamily="49" charset="0"/>
              </a:rPr>
              <a:t>, "r")</a:t>
            </a:r>
          </a:p>
          <a:p>
            <a:pPr marL="342900" lvl="1" indent="0">
              <a:buFont typeface="Arial" charset="0"/>
              <a:buNone/>
              <a:defRPr/>
            </a:pPr>
            <a:r>
              <a:rPr lang="en-US" altLang="en-US" sz="1800" dirty="0">
                <a:latin typeface="Consolas" pitchFamily="49" charset="0"/>
                <a:cs typeface="Consolas" pitchFamily="49" charset="0"/>
              </a:rPr>
              <a:t>print("Opening file", </a:t>
            </a:r>
            <a:r>
              <a:rPr lang="en-US" altLang="en-US" sz="1800" dirty="0" err="1">
                <a:latin typeface="Consolas" pitchFamily="49" charset="0"/>
                <a:cs typeface="Consolas" pitchFamily="49" charset="0"/>
              </a:rPr>
              <a:t>inputFileName</a:t>
            </a:r>
            <a:r>
              <a:rPr lang="en-US" altLang="en-US" sz="1800" dirty="0">
                <a:latin typeface="Consolas" pitchFamily="49" charset="0"/>
                <a:cs typeface="Consolas" pitchFamily="49" charset="0"/>
              </a:rPr>
              <a:t>, " for reading</a:t>
            </a:r>
            <a:r>
              <a:rPr lang="en-US" altLang="en-US" sz="1800" dirty="0" smtClean="0">
                <a:latin typeface="Consolas" pitchFamily="49" charset="0"/>
                <a:cs typeface="Consolas" pitchFamily="49" charset="0"/>
              </a:rPr>
              <a:t>.")</a:t>
            </a:r>
            <a:endParaRPr lang="en-US" altLang="en-US" sz="1800" dirty="0">
              <a:latin typeface="Consolas" pitchFamily="49" charset="0"/>
              <a:cs typeface="Consolas" pitchFamily="49" charset="0"/>
            </a:endParaRPr>
          </a:p>
          <a:p>
            <a:pPr marL="342900" lvl="1" indent="0">
              <a:buFont typeface="Arial" charset="0"/>
              <a:buNone/>
              <a:defRPr/>
            </a:pPr>
            <a:r>
              <a:rPr lang="en-US" altLang="en-US" sz="1800" dirty="0" smtClean="0">
                <a:latin typeface="Consolas" pitchFamily="49" charset="0"/>
                <a:cs typeface="Consolas" pitchFamily="49" charset="0"/>
              </a:rPr>
              <a:t>line </a:t>
            </a:r>
            <a:r>
              <a:rPr lang="en-US" altLang="en-US" sz="1800" dirty="0">
                <a:latin typeface="Consolas" pitchFamily="49" charset="0"/>
                <a:cs typeface="Consolas" pitchFamily="49" charset="0"/>
              </a:rPr>
              <a:t>= </a:t>
            </a:r>
            <a:r>
              <a:rPr lang="en-US" altLang="en-US" sz="1800" dirty="0" err="1">
                <a:latin typeface="Consolas" pitchFamily="49" charset="0"/>
                <a:cs typeface="Consolas" pitchFamily="49" charset="0"/>
              </a:rPr>
              <a:t>inputFile.readline</a:t>
            </a:r>
            <a:r>
              <a:rPr lang="en-US" altLang="en-US" sz="1800" dirty="0" smtClean="0">
                <a:latin typeface="Consolas" pitchFamily="49" charset="0"/>
                <a:cs typeface="Consolas" pitchFamily="49" charset="0"/>
              </a:rPr>
              <a:t>()</a:t>
            </a:r>
            <a:endParaRPr lang="en-US" altLang="en-US" sz="1800" dirty="0">
              <a:latin typeface="Consolas" pitchFamily="49" charset="0"/>
              <a:cs typeface="Consolas" pitchFamily="49" charset="0"/>
            </a:endParaRPr>
          </a:p>
          <a:p>
            <a:pPr marL="342900" lvl="1" indent="0">
              <a:buFont typeface="Arial" charset="0"/>
              <a:buNone/>
              <a:defRPr/>
            </a:pPr>
            <a:r>
              <a:rPr lang="en-US" altLang="en-US" sz="1800" dirty="0" smtClean="0">
                <a:latin typeface="Consolas" pitchFamily="49" charset="0"/>
                <a:cs typeface="Consolas" pitchFamily="49" charset="0"/>
              </a:rPr>
              <a:t>while </a:t>
            </a:r>
            <a:r>
              <a:rPr lang="en-US" altLang="en-US" sz="1800" dirty="0">
                <a:latin typeface="Consolas" pitchFamily="49" charset="0"/>
                <a:cs typeface="Consolas" pitchFamily="49" charset="0"/>
              </a:rPr>
              <a:t>(line != EMPTY):</a:t>
            </a:r>
          </a:p>
          <a:p>
            <a:pPr marL="342900" lvl="1" indent="0">
              <a:buFont typeface="Arial" charset="0"/>
              <a:buNone/>
              <a:defRPr/>
            </a:pPr>
            <a:r>
              <a:rPr lang="en-US" altLang="en-US" sz="1800" dirty="0">
                <a:latin typeface="Consolas" pitchFamily="49" charset="0"/>
                <a:cs typeface="Consolas" pitchFamily="49" charset="0"/>
              </a:rPr>
              <a:t>    </a:t>
            </a:r>
            <a:r>
              <a:rPr lang="en-US" altLang="en-US" sz="1800" dirty="0" smtClean="0">
                <a:latin typeface="Consolas" pitchFamily="49" charset="0"/>
                <a:cs typeface="Consolas" pitchFamily="49" charset="0"/>
              </a:rPr>
              <a:t>print(line, end=</a:t>
            </a:r>
            <a:r>
              <a:rPr lang="en-US" altLang="en-US" sz="1800" dirty="0">
                <a:latin typeface="Consolas" pitchFamily="49" charset="0"/>
                <a:cs typeface="Consolas" pitchFamily="49" charset="0"/>
              </a:rPr>
              <a:t>""</a:t>
            </a:r>
            <a:r>
              <a:rPr lang="en-US" altLang="en-US" sz="1800" dirty="0" smtClean="0">
                <a:latin typeface="Consolas" pitchFamily="49" charset="0"/>
                <a:cs typeface="Consolas" pitchFamily="49" charset="0"/>
              </a:rPr>
              <a:t>)</a:t>
            </a:r>
            <a:endParaRPr lang="en-US" altLang="en-US" sz="1800" dirty="0">
              <a:latin typeface="Consolas" pitchFamily="49" charset="0"/>
              <a:cs typeface="Consolas" pitchFamily="49" charset="0"/>
            </a:endParaRPr>
          </a:p>
          <a:p>
            <a:pPr marL="342900" lvl="1" indent="0">
              <a:buFont typeface="Arial" charset="0"/>
              <a:buNone/>
              <a:defRPr/>
            </a:pPr>
            <a:r>
              <a:rPr lang="en-US" altLang="en-US" sz="1800" dirty="0">
                <a:latin typeface="Consolas" pitchFamily="49" charset="0"/>
                <a:cs typeface="Consolas" pitchFamily="49" charset="0"/>
              </a:rPr>
              <a:t>    line = </a:t>
            </a:r>
            <a:r>
              <a:rPr lang="en-US" altLang="en-US" sz="1800" dirty="0" err="1">
                <a:latin typeface="Consolas" pitchFamily="49" charset="0"/>
                <a:cs typeface="Consolas" pitchFamily="49" charset="0"/>
              </a:rPr>
              <a:t>inputFile.readline</a:t>
            </a:r>
            <a:r>
              <a:rPr lang="en-US" altLang="en-US" sz="1800" dirty="0">
                <a:latin typeface="Consolas" pitchFamily="49" charset="0"/>
                <a:cs typeface="Consolas" pitchFamily="49" charset="0"/>
              </a:rPr>
              <a:t>()</a:t>
            </a:r>
          </a:p>
          <a:p>
            <a:pPr marL="342900" lvl="1" indent="0">
              <a:buFont typeface="Arial" charset="0"/>
              <a:buNone/>
              <a:defRPr/>
            </a:pPr>
            <a:endParaRPr lang="en-US" altLang="en-US" sz="1800" dirty="0">
              <a:latin typeface="Consolas" pitchFamily="49" charset="0"/>
              <a:cs typeface="Consolas" pitchFamily="49" charset="0"/>
            </a:endParaRPr>
          </a:p>
          <a:p>
            <a:pPr marL="342900" lvl="1" indent="0">
              <a:buFont typeface="Arial" charset="0"/>
              <a:buNone/>
              <a:defRPr/>
            </a:pPr>
            <a:r>
              <a:rPr lang="en-US" altLang="en-US" sz="1800" dirty="0" err="1">
                <a:latin typeface="Consolas" pitchFamily="49" charset="0"/>
                <a:cs typeface="Consolas" pitchFamily="49" charset="0"/>
              </a:rPr>
              <a:t>inputFile.close</a:t>
            </a:r>
            <a:r>
              <a:rPr lang="en-US" altLang="en-US" sz="1800" dirty="0">
                <a:latin typeface="Consolas" pitchFamily="49" charset="0"/>
                <a:cs typeface="Consolas" pitchFamily="49" charset="0"/>
              </a:rPr>
              <a:t>()</a:t>
            </a:r>
          </a:p>
          <a:p>
            <a:pPr marL="342900" lvl="1" indent="0">
              <a:buFont typeface="Arial" charset="0"/>
              <a:buNone/>
              <a:defRPr/>
            </a:pPr>
            <a:r>
              <a:rPr lang="en-US" altLang="en-US" sz="1800" dirty="0">
                <a:latin typeface="Consolas" pitchFamily="49" charset="0"/>
                <a:cs typeface="Consolas" pitchFamily="49" charset="0"/>
              </a:rPr>
              <a:t>print("Completed reading of file", </a:t>
            </a:r>
            <a:r>
              <a:rPr lang="en-US" altLang="en-US" sz="1800" dirty="0" err="1">
                <a:latin typeface="Consolas" pitchFamily="49" charset="0"/>
                <a:cs typeface="Consolas" pitchFamily="49" charset="0"/>
              </a:rPr>
              <a:t>inputFileName</a:t>
            </a:r>
            <a:r>
              <a:rPr lang="en-US" altLang="en-US" sz="1800" dirty="0">
                <a:latin typeface="Consolas" pitchFamily="49" charset="0"/>
                <a:cs typeface="Consolas" pitchFamily="49" charset="0"/>
              </a:rPr>
              <a:t>)</a:t>
            </a:r>
          </a:p>
          <a:p>
            <a:pPr lvl="1">
              <a:buFont typeface="Arial" charset="0"/>
              <a:buChar char="–"/>
              <a:defRPr/>
            </a:pPr>
            <a:endParaRPr lang="en-US" altLang="en-US" sz="1600" dirty="0">
              <a:latin typeface="Consolas" pitchFamily="49" charset="0"/>
              <a:cs typeface="Consolas" pitchFamily="49" charset="0"/>
            </a:endParaRPr>
          </a:p>
          <a:p>
            <a:pPr lvl="1">
              <a:buFont typeface="Arial" charset="0"/>
              <a:buChar char="–"/>
              <a:defRPr/>
            </a:pPr>
            <a:endParaRPr lang="en-US" altLang="en-US" sz="1600" dirty="0">
              <a:latin typeface="Consolas" pitchFamily="49" charset="0"/>
              <a:cs typeface="Consolas" pitchFamily="49" charset="0"/>
            </a:endParaRPr>
          </a:p>
          <a:p>
            <a:pPr lvl="1">
              <a:buFont typeface="Arial" charset="0"/>
              <a:buChar char="–"/>
              <a:defRPr/>
            </a:pPr>
            <a:endParaRPr lang="en-US" dirty="0"/>
          </a:p>
        </p:txBody>
      </p:sp>
    </p:spTree>
    <p:extLst>
      <p:ext uri="{BB962C8B-B14F-4D97-AF65-F5344CB8AC3E}">
        <p14:creationId xmlns:p14="http://schemas.microsoft.com/office/powerpoint/2010/main" val="4153064489"/>
      </p:ext>
    </p:extLst>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674" name="Title 1"/>
          <p:cNvSpPr>
            <a:spLocks noGrp="1"/>
          </p:cNvSpPr>
          <p:nvPr>
            <p:ph type="title"/>
          </p:nvPr>
        </p:nvSpPr>
        <p:spPr/>
        <p:txBody>
          <a:bodyPr/>
          <a:lstStyle/>
          <a:p>
            <a:r>
              <a:rPr lang="en-US" altLang="en-US" smtClean="0"/>
              <a:t>Data Processing: Files</a:t>
            </a:r>
          </a:p>
        </p:txBody>
      </p:sp>
      <p:sp>
        <p:nvSpPr>
          <p:cNvPr id="3" name="Content Placeholder 2"/>
          <p:cNvSpPr>
            <a:spLocks noGrp="1"/>
          </p:cNvSpPr>
          <p:nvPr>
            <p:ph idx="1"/>
          </p:nvPr>
        </p:nvSpPr>
        <p:spPr/>
        <p:txBody>
          <a:bodyPr/>
          <a:lstStyle/>
          <a:p>
            <a:r>
              <a:rPr lang="en-US" altLang="en-US" dirty="0" smtClean="0"/>
              <a:t>Data </a:t>
            </a:r>
            <a:r>
              <a:rPr lang="en-US" altLang="en-US" dirty="0"/>
              <a:t>processing from (</a:t>
            </a:r>
            <a:r>
              <a:rPr lang="en-US" altLang="en-US" dirty="0">
                <a:hlinkClick r:id="rId2"/>
              </a:rPr>
              <a:t>https://</a:t>
            </a:r>
            <a:r>
              <a:rPr lang="en-US" altLang="en-US" dirty="0" smtClean="0">
                <a:hlinkClick r:id="rId2"/>
              </a:rPr>
              <a:t>www.britannica.com</a:t>
            </a:r>
            <a:r>
              <a:rPr lang="en-US" altLang="en-US" dirty="0" smtClean="0"/>
              <a:t>)</a:t>
            </a:r>
          </a:p>
          <a:p>
            <a:pPr lvl="1"/>
            <a:r>
              <a:rPr lang="en-US" altLang="en-US" dirty="0" smtClean="0"/>
              <a:t>“</a:t>
            </a:r>
            <a:r>
              <a:rPr lang="en-CA" dirty="0"/>
              <a:t>Manipulation of data by a </a:t>
            </a:r>
            <a:r>
              <a:rPr lang="en-CA" u="sng" dirty="0">
                <a:hlinkClick r:id="rId3"/>
              </a:rPr>
              <a:t>computer</a:t>
            </a:r>
            <a:r>
              <a:rPr lang="en-CA" dirty="0" smtClean="0"/>
              <a:t>.” </a:t>
            </a:r>
          </a:p>
          <a:p>
            <a:pPr lvl="1"/>
            <a:r>
              <a:rPr lang="en-CA" altLang="en-US" dirty="0" smtClean="0"/>
              <a:t>(Paraphrasing the rest of the definition: converting or processing data from a machine-stored form to a form that is usable).</a:t>
            </a:r>
            <a:endParaRPr lang="en-US" altLang="en-US" dirty="0"/>
          </a:p>
          <a:p>
            <a:r>
              <a:rPr lang="en-US" altLang="en-US" dirty="0" smtClean="0"/>
              <a:t>Files can be used to store complex data given there exists a predefined format.</a:t>
            </a:r>
          </a:p>
          <a:p>
            <a:r>
              <a:rPr lang="en-US" altLang="en-US" dirty="0" smtClean="0"/>
              <a:t>Format of the example input file: ‘</a:t>
            </a:r>
            <a:r>
              <a:rPr lang="en-US" altLang="en-US" sz="2000" dirty="0" smtClean="0">
                <a:latin typeface="Consolas" panose="020B0609020204030204" pitchFamily="49" charset="0"/>
                <a:ea typeface="Consolas" panose="020B0609020204030204" pitchFamily="49" charset="0"/>
                <a:cs typeface="Consolas" panose="020B0609020204030204" pitchFamily="49" charset="0"/>
              </a:rPr>
              <a:t>employees.txt</a:t>
            </a:r>
            <a:r>
              <a:rPr lang="en-US" altLang="en-US" dirty="0" smtClean="0"/>
              <a:t>’</a:t>
            </a:r>
          </a:p>
          <a:p>
            <a:pPr marL="342900" lvl="1" indent="0">
              <a:buFont typeface="Arial" panose="020B0604020202020204" pitchFamily="34" charset="0"/>
              <a:buNone/>
            </a:pPr>
            <a:r>
              <a:rPr lang="en-US" altLang="en-US" dirty="0" smtClean="0"/>
              <a:t>&lt;</a:t>
            </a:r>
            <a:r>
              <a:rPr lang="en-US" altLang="en-US" i="1" dirty="0" smtClean="0">
                <a:latin typeface="Consolas" panose="020B0609020204030204" pitchFamily="49" charset="0"/>
                <a:ea typeface="Consolas" panose="020B0609020204030204" pitchFamily="49" charset="0"/>
                <a:cs typeface="Consolas" panose="020B0609020204030204" pitchFamily="49" charset="0"/>
              </a:rPr>
              <a:t>Last name</a:t>
            </a:r>
            <a:r>
              <a:rPr lang="en-US" altLang="en-US" dirty="0" smtClean="0"/>
              <a:t>&gt;&lt;</a:t>
            </a:r>
            <a:r>
              <a:rPr lang="en-US" altLang="en-US" dirty="0" smtClean="0">
                <a:latin typeface="Consolas" panose="020B0609020204030204" pitchFamily="49" charset="0"/>
                <a:ea typeface="Consolas" panose="020B0609020204030204" pitchFamily="49" charset="0"/>
                <a:cs typeface="Consolas" panose="020B0609020204030204" pitchFamily="49" charset="0"/>
              </a:rPr>
              <a:t>SP</a:t>
            </a:r>
            <a:r>
              <a:rPr lang="en-US" altLang="en-US" dirty="0" smtClean="0"/>
              <a:t>&gt;&lt;</a:t>
            </a:r>
            <a:r>
              <a:rPr lang="en-US" altLang="en-US" i="1" dirty="0" smtClean="0">
                <a:latin typeface="Consolas" panose="020B0609020204030204" pitchFamily="49" charset="0"/>
                <a:ea typeface="Consolas" panose="020B0609020204030204" pitchFamily="49" charset="0"/>
                <a:cs typeface="Consolas" panose="020B0609020204030204" pitchFamily="49" charset="0"/>
              </a:rPr>
              <a:t>First Name</a:t>
            </a:r>
            <a:r>
              <a:rPr lang="en-US" altLang="en-US" dirty="0" smtClean="0"/>
              <a:t>&gt;,&lt;</a:t>
            </a:r>
            <a:r>
              <a:rPr lang="en-US" altLang="en-US" i="1" dirty="0" smtClean="0">
                <a:latin typeface="Consolas" panose="020B0609020204030204" pitchFamily="49" charset="0"/>
                <a:ea typeface="Consolas" panose="020B0609020204030204" pitchFamily="49" charset="0"/>
                <a:cs typeface="Consolas" panose="020B0609020204030204" pitchFamily="49" charset="0"/>
              </a:rPr>
              <a:t>Occupation</a:t>
            </a:r>
            <a:r>
              <a:rPr lang="en-US" altLang="en-US" dirty="0" smtClean="0"/>
              <a:t>&gt;,&lt;</a:t>
            </a:r>
            <a:r>
              <a:rPr lang="en-US" altLang="en-US" i="1" dirty="0" smtClean="0">
                <a:latin typeface="Consolas" panose="020B0609020204030204" pitchFamily="49" charset="0"/>
                <a:ea typeface="Consolas" panose="020B0609020204030204" pitchFamily="49" charset="0"/>
                <a:cs typeface="Consolas" panose="020B0609020204030204" pitchFamily="49" charset="0"/>
              </a:rPr>
              <a:t>Income</a:t>
            </a:r>
            <a:r>
              <a:rPr lang="en-US" altLang="en-US" dirty="0" smtClean="0"/>
              <a:t>&gt; </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3">
                                            <p:txEl>
                                              <p:pRg st="1" end="1"/>
                                            </p:txEl>
                                          </p:spTgt>
                                        </p:tgtEl>
                                        <p:attrNameLst>
                                          <p:attrName>style.visibility</p:attrName>
                                        </p:attrNameLst>
                                      </p:cBhvr>
                                      <p:to>
                                        <p:strVal val="visible"/>
                                      </p:to>
                                    </p:set>
                                  </p:childTnLst>
                                </p:cTn>
                              </p:par>
                              <p:par>
                                <p:cTn id="9" presetID="1" presetClass="entr" presetSubtype="0" fill="hold" grpId="0" nodeType="withEffect">
                                  <p:stCondLst>
                                    <p:cond delay="0"/>
                                  </p:stCondLst>
                                  <p:childTnLst>
                                    <p:set>
                                      <p:cBhvr>
                                        <p:cTn id="10"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5" fill="hold" nodeType="clickPar">
                      <p:stCondLst>
                        <p:cond delay="indefinite"/>
                      </p:stCondLst>
                      <p:childTnLst>
                        <p:par>
                          <p:cTn id="16" fill="hold" nodeType="withGroup">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3">
                                            <p:txEl>
                                              <p:pRg st="4" end="4"/>
                                            </p:txEl>
                                          </p:spTgt>
                                        </p:tgtEl>
                                        <p:attrNameLst>
                                          <p:attrName>style.visibility</p:attrName>
                                        </p:attrNameLst>
                                      </p:cBhvr>
                                      <p:to>
                                        <p:strVal val="visible"/>
                                      </p:to>
                                    </p:set>
                                  </p:childTnLst>
                                </p:cTn>
                              </p:par>
                              <p:par>
                                <p:cTn id="19" presetID="1" presetClass="entr" presetSubtype="0" fill="hold" grpId="0" nodeType="withEffect">
                                  <p:stCondLst>
                                    <p:cond delay="0"/>
                                  </p:stCondLst>
                                  <p:childTnLst>
                                    <p:set>
                                      <p:cBhvr>
                                        <p:cTn id="20"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698" name="Title 1"/>
          <p:cNvSpPr>
            <a:spLocks noGrp="1"/>
          </p:cNvSpPr>
          <p:nvPr>
            <p:ph type="title"/>
          </p:nvPr>
        </p:nvSpPr>
        <p:spPr/>
        <p:txBody>
          <a:bodyPr>
            <a:normAutofit fontScale="90000"/>
          </a:bodyPr>
          <a:lstStyle/>
          <a:p>
            <a:r>
              <a:rPr lang="en-US" altLang="en-US" b="1" dirty="0" smtClean="0"/>
              <a:t>Name Of Example Program</a:t>
            </a:r>
            <a:r>
              <a:rPr lang="en-US" altLang="en-US" dirty="0" smtClean="0"/>
              <a:t>: </a:t>
            </a:r>
            <a:r>
              <a:rPr lang="en-US" altLang="en-US" sz="3100" dirty="0" smtClean="0">
                <a:latin typeface="Consolas" panose="020B0609020204030204" pitchFamily="49" charset="0"/>
                <a:ea typeface="Consolas" panose="020B0609020204030204" pitchFamily="49" charset="0"/>
                <a:cs typeface="Consolas" panose="020B0609020204030204" pitchFamily="49" charset="0"/>
              </a:rPr>
              <a:t>4data_processing.py</a:t>
            </a:r>
            <a:endParaRPr lang="en-US" altLang="en-US" sz="3100" dirty="0" smtClean="0"/>
          </a:p>
        </p:txBody>
      </p:sp>
      <p:sp>
        <p:nvSpPr>
          <p:cNvPr id="29699" name="Content Placeholder 2"/>
          <p:cNvSpPr>
            <a:spLocks noGrp="1"/>
          </p:cNvSpPr>
          <p:nvPr>
            <p:ph idx="1"/>
          </p:nvPr>
        </p:nvSpPr>
        <p:spPr/>
        <p:txBody>
          <a:bodyPr/>
          <a:lstStyle/>
          <a:p>
            <a:pPr marL="0" indent="0">
              <a:buNone/>
            </a:pPr>
            <a:r>
              <a:rPr lang="en-US" sz="2000" b="1" dirty="0" smtClean="0"/>
              <a:t>Input file</a:t>
            </a:r>
            <a:r>
              <a:rPr lang="en-US" sz="2000" dirty="0" smtClean="0"/>
              <a:t>: </a:t>
            </a:r>
            <a:r>
              <a:rPr lang="en-US" sz="2000" dirty="0" smtClean="0">
                <a:latin typeface="Consolas" panose="020B0609020204030204" pitchFamily="49" charset="0"/>
              </a:rPr>
              <a:t>Employees.txt</a:t>
            </a:r>
          </a:p>
          <a:p>
            <a:pPr marL="0" indent="0">
              <a:buNone/>
            </a:pPr>
            <a:r>
              <a:rPr lang="en-US" sz="2000" dirty="0" smtClean="0"/>
              <a:t>Learning: After reading information from a file applying text processing in order make sense or make use of the information.</a:t>
            </a:r>
            <a:endParaRPr lang="en-US" sz="1800" dirty="0">
              <a:latin typeface="Consolas" panose="020B0609020204030204" pitchFamily="49" charset="0"/>
            </a:endParaRPr>
          </a:p>
          <a:p>
            <a:pPr marL="0" indent="0">
              <a:buNone/>
            </a:pPr>
            <a:endParaRPr lang="en-US" sz="1800" dirty="0" smtClean="0">
              <a:latin typeface="Consolas" panose="020B0609020204030204" pitchFamily="49" charset="0"/>
            </a:endParaRPr>
          </a:p>
          <a:p>
            <a:pPr marL="0" indent="0">
              <a:buNone/>
            </a:pPr>
            <a:r>
              <a:rPr lang="en-US" sz="1800" dirty="0" smtClean="0">
                <a:latin typeface="Consolas" panose="020B0609020204030204" pitchFamily="49" charset="0"/>
              </a:rPr>
              <a:t>BONUS </a:t>
            </a:r>
            <a:r>
              <a:rPr lang="en-US" sz="1800" dirty="0">
                <a:latin typeface="Consolas" panose="020B0609020204030204" pitchFamily="49" charset="0"/>
              </a:rPr>
              <a:t>= </a:t>
            </a:r>
            <a:r>
              <a:rPr lang="en-US" sz="1800" dirty="0" smtClean="0">
                <a:latin typeface="Consolas" panose="020B0609020204030204" pitchFamily="49" charset="0"/>
              </a:rPr>
              <a:t>0.15</a:t>
            </a:r>
          </a:p>
          <a:p>
            <a:pPr marL="0" indent="0">
              <a:buNone/>
            </a:pPr>
            <a:r>
              <a:rPr lang="en-US" altLang="en-US" sz="1800" dirty="0" err="1" smtClean="0">
                <a:latin typeface="Consolas" panose="020B0609020204030204" pitchFamily="49" charset="0"/>
                <a:ea typeface="Consolas" panose="020B0609020204030204" pitchFamily="49" charset="0"/>
                <a:cs typeface="Consolas" panose="020B0609020204030204" pitchFamily="49" charset="0"/>
              </a:rPr>
              <a:t>inputFile</a:t>
            </a:r>
            <a:r>
              <a:rPr lang="en-US" altLang="en-US" sz="1800" dirty="0" smtClean="0">
                <a:latin typeface="Consolas" panose="020B0609020204030204" pitchFamily="49" charset="0"/>
                <a:ea typeface="Consolas" panose="020B0609020204030204" pitchFamily="49" charset="0"/>
                <a:cs typeface="Consolas" panose="020B0609020204030204" pitchFamily="49" charset="0"/>
              </a:rPr>
              <a:t> = </a:t>
            </a:r>
            <a:r>
              <a:rPr lang="en-US" altLang="en-US" sz="1800" dirty="0">
                <a:latin typeface="Consolas" panose="020B0609020204030204" pitchFamily="49" charset="0"/>
                <a:ea typeface="Consolas" panose="020B0609020204030204" pitchFamily="49" charset="0"/>
                <a:cs typeface="Consolas" panose="020B0609020204030204" pitchFamily="49" charset="0"/>
              </a:rPr>
              <a:t>open("employees.txt</a:t>
            </a:r>
            <a:r>
              <a:rPr lang="en-US" altLang="en-US" sz="1800" dirty="0" smtClean="0">
                <a:latin typeface="Consolas" panose="020B0609020204030204" pitchFamily="49" charset="0"/>
                <a:ea typeface="Consolas" panose="020B0609020204030204" pitchFamily="49" charset="0"/>
                <a:cs typeface="Consolas" panose="020B0609020204030204" pitchFamily="49" charset="0"/>
              </a:rPr>
              <a:t>", "r")</a:t>
            </a:r>
          </a:p>
          <a:p>
            <a:pPr marL="0" indent="0">
              <a:buFont typeface="Arial" panose="020B0604020202020204" pitchFamily="34" charset="0"/>
              <a:buNone/>
            </a:pPr>
            <a:r>
              <a:rPr lang="en-US" altLang="en-US" sz="1800" dirty="0" smtClean="0">
                <a:latin typeface="Consolas" panose="020B0609020204030204" pitchFamily="49" charset="0"/>
                <a:ea typeface="Consolas" panose="020B0609020204030204" pitchFamily="49" charset="0"/>
                <a:cs typeface="Consolas" panose="020B0609020204030204" pitchFamily="49" charset="0"/>
              </a:rPr>
              <a:t>print("Reading from file input.txt")</a:t>
            </a:r>
          </a:p>
          <a:p>
            <a:pPr marL="0" indent="0">
              <a:buFont typeface="Arial" panose="020B0604020202020204" pitchFamily="34" charset="0"/>
              <a:buNone/>
            </a:pPr>
            <a:r>
              <a:rPr lang="en-US" altLang="en-US" sz="1800" dirty="0" smtClean="0">
                <a:latin typeface="Consolas" panose="020B0609020204030204" pitchFamily="49" charset="0"/>
                <a:ea typeface="Consolas" panose="020B0609020204030204" pitchFamily="49" charset="0"/>
                <a:cs typeface="Consolas" panose="020B0609020204030204" pitchFamily="49" charset="0"/>
              </a:rPr>
              <a:t>for line in </a:t>
            </a:r>
            <a:r>
              <a:rPr lang="en-US" altLang="en-US" sz="1800" dirty="0" err="1" smtClean="0">
                <a:latin typeface="Consolas" panose="020B0609020204030204" pitchFamily="49" charset="0"/>
                <a:ea typeface="Consolas" panose="020B0609020204030204" pitchFamily="49" charset="0"/>
                <a:cs typeface="Consolas" panose="020B0609020204030204" pitchFamily="49" charset="0"/>
              </a:rPr>
              <a:t>inputFile</a:t>
            </a:r>
            <a:r>
              <a:rPr lang="en-US" altLang="en-US" sz="1800" dirty="0" smtClean="0">
                <a:latin typeface="Consolas" panose="020B0609020204030204" pitchFamily="49" charset="0"/>
                <a:ea typeface="Consolas" panose="020B0609020204030204" pitchFamily="49" charset="0"/>
                <a:cs typeface="Consolas" panose="020B0609020204030204" pitchFamily="49" charset="0"/>
              </a:rPr>
              <a:t>:</a:t>
            </a:r>
          </a:p>
          <a:p>
            <a:pPr marL="0" indent="0">
              <a:buNone/>
            </a:pPr>
            <a:r>
              <a:rPr lang="en-US" altLang="en-US" sz="1800" dirty="0" smtClean="0">
                <a:latin typeface="Consolas" panose="020B0609020204030204" pitchFamily="49" charset="0"/>
                <a:ea typeface="Consolas" panose="020B0609020204030204" pitchFamily="49" charset="0"/>
                <a:cs typeface="Consolas" panose="020B0609020204030204" pitchFamily="49" charset="0"/>
              </a:rPr>
              <a:t>    </a:t>
            </a:r>
            <a:r>
              <a:rPr lang="en-US" altLang="en-US" sz="1800" dirty="0" err="1" smtClean="0">
                <a:latin typeface="Consolas" panose="020B0609020204030204" pitchFamily="49" charset="0"/>
                <a:ea typeface="Consolas" panose="020B0609020204030204" pitchFamily="49" charset="0"/>
                <a:cs typeface="Consolas" panose="020B0609020204030204" pitchFamily="49" charset="0"/>
              </a:rPr>
              <a:t>name,job,income</a:t>
            </a:r>
            <a:r>
              <a:rPr lang="en-US" altLang="en-US" sz="1800" dirty="0" smtClean="0">
                <a:latin typeface="Consolas" panose="020B0609020204030204" pitchFamily="49" charset="0"/>
                <a:ea typeface="Consolas" panose="020B0609020204030204" pitchFamily="49" charset="0"/>
                <a:cs typeface="Consolas" panose="020B0609020204030204" pitchFamily="49" charset="0"/>
              </a:rPr>
              <a:t> = </a:t>
            </a:r>
            <a:r>
              <a:rPr lang="en-US" altLang="en-US" sz="1800" dirty="0" err="1" smtClean="0">
                <a:latin typeface="Consolas" panose="020B0609020204030204" pitchFamily="49" charset="0"/>
                <a:ea typeface="Consolas" panose="020B0609020204030204" pitchFamily="49" charset="0"/>
                <a:cs typeface="Consolas" panose="020B0609020204030204" pitchFamily="49" charset="0"/>
              </a:rPr>
              <a:t>line.split</a:t>
            </a:r>
            <a:r>
              <a:rPr lang="en-US" altLang="en-US" sz="1800" dirty="0" smtClean="0">
                <a:latin typeface="Consolas" panose="020B0609020204030204" pitchFamily="49" charset="0"/>
                <a:ea typeface="Consolas" panose="020B0609020204030204" pitchFamily="49" charset="0"/>
                <a:cs typeface="Consolas" panose="020B0609020204030204" pitchFamily="49" charset="0"/>
              </a:rPr>
              <a:t>(",") </a:t>
            </a:r>
            <a:r>
              <a:rPr lang="en-US" altLang="en-US" sz="1800" b="1" dirty="0" smtClean="0">
                <a:solidFill>
                  <a:srgbClr val="0000FF"/>
                </a:solidFill>
                <a:latin typeface="Consolas" panose="020B0609020204030204" pitchFamily="49" charset="0"/>
                <a:ea typeface="Consolas" panose="020B0609020204030204" pitchFamily="49" charset="0"/>
                <a:cs typeface="Consolas" panose="020B0609020204030204" pitchFamily="49" charset="0"/>
              </a:rPr>
              <a:t>#Fields divided by a comma</a:t>
            </a:r>
          </a:p>
          <a:p>
            <a:pPr marL="0" indent="0">
              <a:buFont typeface="Arial" panose="020B0604020202020204" pitchFamily="34" charset="0"/>
              <a:buNone/>
            </a:pPr>
            <a:r>
              <a:rPr lang="en-US" altLang="en-US" sz="1800" dirty="0" smtClean="0">
                <a:latin typeface="Consolas" panose="020B0609020204030204" pitchFamily="49" charset="0"/>
                <a:ea typeface="Consolas" panose="020B0609020204030204" pitchFamily="49" charset="0"/>
                <a:cs typeface="Consolas" panose="020B0609020204030204" pitchFamily="49" charset="0"/>
              </a:rPr>
              <a:t>    </a:t>
            </a:r>
            <a:r>
              <a:rPr lang="en-US" altLang="en-US" sz="1800" dirty="0" err="1" smtClean="0">
                <a:latin typeface="Consolas" panose="020B0609020204030204" pitchFamily="49" charset="0"/>
                <a:ea typeface="Consolas" panose="020B0609020204030204" pitchFamily="49" charset="0"/>
                <a:cs typeface="Consolas" panose="020B0609020204030204" pitchFamily="49" charset="0"/>
              </a:rPr>
              <a:t>last,first</a:t>
            </a:r>
            <a:r>
              <a:rPr lang="en-US" altLang="en-US" sz="1800" dirty="0" smtClean="0">
                <a:latin typeface="Consolas" panose="020B0609020204030204" pitchFamily="49" charset="0"/>
                <a:ea typeface="Consolas" panose="020B0609020204030204" pitchFamily="49" charset="0"/>
                <a:cs typeface="Consolas" panose="020B0609020204030204" pitchFamily="49" charset="0"/>
              </a:rPr>
              <a:t> = </a:t>
            </a:r>
            <a:r>
              <a:rPr lang="en-US" altLang="en-US" sz="1800" dirty="0" err="1" smtClean="0">
                <a:latin typeface="Consolas" panose="020B0609020204030204" pitchFamily="49" charset="0"/>
                <a:ea typeface="Consolas" panose="020B0609020204030204" pitchFamily="49" charset="0"/>
                <a:cs typeface="Consolas" panose="020B0609020204030204" pitchFamily="49" charset="0"/>
              </a:rPr>
              <a:t>name.split</a:t>
            </a:r>
            <a:r>
              <a:rPr lang="en-US" altLang="en-US" sz="1800" dirty="0" smtClean="0">
                <a:latin typeface="Consolas" panose="020B0609020204030204" pitchFamily="49" charset="0"/>
                <a:ea typeface="Consolas" panose="020B0609020204030204" pitchFamily="49" charset="0"/>
                <a:cs typeface="Consolas" panose="020B0609020204030204" pitchFamily="49" charset="0"/>
              </a:rPr>
              <a:t>()</a:t>
            </a:r>
          </a:p>
          <a:p>
            <a:pPr marL="0" indent="0">
              <a:buFont typeface="Arial" panose="020B0604020202020204" pitchFamily="34" charset="0"/>
              <a:buNone/>
            </a:pPr>
            <a:r>
              <a:rPr lang="en-US" altLang="en-US" sz="1800" dirty="0" smtClean="0">
                <a:latin typeface="Consolas" panose="020B0609020204030204" pitchFamily="49" charset="0"/>
                <a:ea typeface="Consolas" panose="020B0609020204030204" pitchFamily="49" charset="0"/>
                <a:cs typeface="Consolas" panose="020B0609020204030204" pitchFamily="49" charset="0"/>
              </a:rPr>
              <a:t>    income = </a:t>
            </a:r>
            <a:r>
              <a:rPr lang="en-US" altLang="en-US" sz="1800" dirty="0" err="1" smtClean="0">
                <a:latin typeface="Consolas" panose="020B0609020204030204" pitchFamily="49" charset="0"/>
                <a:ea typeface="Consolas" panose="020B0609020204030204" pitchFamily="49" charset="0"/>
                <a:cs typeface="Consolas" panose="020B0609020204030204" pitchFamily="49" charset="0"/>
              </a:rPr>
              <a:t>int</a:t>
            </a:r>
            <a:r>
              <a:rPr lang="en-US" altLang="en-US" sz="1800" dirty="0" smtClean="0">
                <a:latin typeface="Consolas" panose="020B0609020204030204" pitchFamily="49" charset="0"/>
                <a:ea typeface="Consolas" panose="020B0609020204030204" pitchFamily="49" charset="0"/>
                <a:cs typeface="Consolas" panose="020B0609020204030204" pitchFamily="49" charset="0"/>
              </a:rPr>
              <a:t>(income)</a:t>
            </a:r>
          </a:p>
          <a:p>
            <a:pPr marL="0" indent="0">
              <a:buFont typeface="Arial" panose="020B0604020202020204" pitchFamily="34" charset="0"/>
              <a:buNone/>
            </a:pPr>
            <a:r>
              <a:rPr lang="en-US" altLang="en-US" sz="1800" dirty="0" smtClean="0">
                <a:latin typeface="Consolas" panose="020B0609020204030204" pitchFamily="49" charset="0"/>
                <a:ea typeface="Consolas" panose="020B0609020204030204" pitchFamily="49" charset="0"/>
                <a:cs typeface="Consolas" panose="020B0609020204030204" pitchFamily="49" charset="0"/>
              </a:rPr>
              <a:t>    income = income + (income * BONUS)</a:t>
            </a:r>
          </a:p>
          <a:p>
            <a:pPr marL="0" indent="0">
              <a:buFont typeface="Arial" panose="020B0604020202020204" pitchFamily="34" charset="0"/>
              <a:buNone/>
            </a:pPr>
            <a:r>
              <a:rPr lang="en-US" altLang="en-US" sz="1800" dirty="0" smtClean="0">
                <a:latin typeface="Consolas" panose="020B0609020204030204" pitchFamily="49" charset="0"/>
                <a:ea typeface="Consolas" panose="020B0609020204030204" pitchFamily="49" charset="0"/>
                <a:cs typeface="Consolas" panose="020B0609020204030204" pitchFamily="49" charset="0"/>
              </a:rPr>
              <a:t>    print("Name: %s, %s\</a:t>
            </a:r>
            <a:r>
              <a:rPr lang="en-US" altLang="en-US" sz="1800" dirty="0">
                <a:latin typeface="Consolas" panose="020B0609020204030204" pitchFamily="49" charset="0"/>
                <a:ea typeface="Consolas" panose="020B0609020204030204" pitchFamily="49" charset="0"/>
                <a:cs typeface="Consolas" panose="020B0609020204030204" pitchFamily="49" charset="0"/>
              </a:rPr>
              <a:t>t</a:t>
            </a:r>
            <a:r>
              <a:rPr lang="en-US" altLang="en-US" sz="1800" dirty="0" smtClean="0">
                <a:latin typeface="Consolas" panose="020B0609020204030204" pitchFamily="49" charset="0"/>
                <a:ea typeface="Consolas" panose="020B0609020204030204" pitchFamily="49" charset="0"/>
                <a:cs typeface="Consolas" panose="020B0609020204030204" pitchFamily="49" charset="0"/>
              </a:rPr>
              <a:t>\t\</a:t>
            </a:r>
            <a:r>
              <a:rPr lang="en-US" altLang="en-US" sz="1800" dirty="0" err="1" smtClean="0">
                <a:latin typeface="Consolas" panose="020B0609020204030204" pitchFamily="49" charset="0"/>
                <a:ea typeface="Consolas" panose="020B0609020204030204" pitchFamily="49" charset="0"/>
                <a:cs typeface="Consolas" panose="020B0609020204030204" pitchFamily="49" charset="0"/>
              </a:rPr>
              <a:t>tJob</a:t>
            </a:r>
            <a:r>
              <a:rPr lang="en-US" altLang="en-US" sz="1800" dirty="0" smtClean="0">
                <a:latin typeface="Consolas" panose="020B0609020204030204" pitchFamily="49" charset="0"/>
                <a:ea typeface="Consolas" panose="020B0609020204030204" pitchFamily="49" charset="0"/>
                <a:cs typeface="Consolas" panose="020B0609020204030204" pitchFamily="49" charset="0"/>
              </a:rPr>
              <a:t>: %s\t\</a:t>
            </a:r>
            <a:r>
              <a:rPr lang="en-US" altLang="en-US" sz="1800" dirty="0" err="1" smtClean="0">
                <a:latin typeface="Consolas" panose="020B0609020204030204" pitchFamily="49" charset="0"/>
                <a:ea typeface="Consolas" panose="020B0609020204030204" pitchFamily="49" charset="0"/>
                <a:cs typeface="Consolas" panose="020B0609020204030204" pitchFamily="49" charset="0"/>
              </a:rPr>
              <a:t>tIncome</a:t>
            </a:r>
            <a:r>
              <a:rPr lang="en-US" altLang="en-US" sz="1800" dirty="0" smtClean="0">
                <a:latin typeface="Consolas" panose="020B0609020204030204" pitchFamily="49" charset="0"/>
                <a:ea typeface="Consolas" panose="020B0609020204030204" pitchFamily="49" charset="0"/>
                <a:cs typeface="Consolas" panose="020B0609020204030204" pitchFamily="49" charset="0"/>
              </a:rPr>
              <a:t> $%.2f" </a:t>
            </a:r>
          </a:p>
          <a:p>
            <a:pPr marL="0" indent="0">
              <a:buFont typeface="Arial" panose="020B0604020202020204" pitchFamily="34" charset="0"/>
              <a:buNone/>
            </a:pPr>
            <a:r>
              <a:rPr lang="en-US" altLang="en-US" sz="1800" dirty="0" smtClean="0">
                <a:latin typeface="Consolas" panose="020B0609020204030204" pitchFamily="49" charset="0"/>
                <a:ea typeface="Consolas" panose="020B0609020204030204" pitchFamily="49" charset="0"/>
                <a:cs typeface="Consolas" panose="020B0609020204030204" pitchFamily="49" charset="0"/>
              </a:rPr>
              <a:t>             %(</a:t>
            </a:r>
            <a:r>
              <a:rPr lang="en-US" altLang="en-US" sz="1800" dirty="0" err="1" smtClean="0">
                <a:latin typeface="Consolas" panose="020B0609020204030204" pitchFamily="49" charset="0"/>
                <a:ea typeface="Consolas" panose="020B0609020204030204" pitchFamily="49" charset="0"/>
                <a:cs typeface="Consolas" panose="020B0609020204030204" pitchFamily="49" charset="0"/>
              </a:rPr>
              <a:t>first,last,job,income</a:t>
            </a:r>
            <a:r>
              <a:rPr lang="en-US" altLang="en-US" sz="1800" dirty="0" smtClean="0">
                <a:latin typeface="Consolas" panose="020B0609020204030204" pitchFamily="49" charset="0"/>
                <a:ea typeface="Consolas" panose="020B0609020204030204" pitchFamily="49" charset="0"/>
                <a:cs typeface="Consolas" panose="020B0609020204030204" pitchFamily="49" charset="0"/>
              </a:rPr>
              <a:t>))</a:t>
            </a:r>
          </a:p>
          <a:p>
            <a:pPr marL="0" indent="0">
              <a:buFont typeface="Arial" panose="020B0604020202020204" pitchFamily="34" charset="0"/>
              <a:buNone/>
            </a:pPr>
            <a:r>
              <a:rPr lang="en-US" altLang="en-US" sz="1800" dirty="0" smtClean="0">
                <a:latin typeface="Consolas" panose="020B0609020204030204" pitchFamily="49" charset="0"/>
                <a:ea typeface="Consolas" panose="020B0609020204030204" pitchFamily="49" charset="0"/>
                <a:cs typeface="Consolas" panose="020B0609020204030204" pitchFamily="49" charset="0"/>
              </a:rPr>
              <a:t>print("Completed reading of file input.txt")</a:t>
            </a:r>
          </a:p>
          <a:p>
            <a:pPr marL="0" indent="0">
              <a:buFont typeface="Arial" panose="020B0604020202020204" pitchFamily="34" charset="0"/>
              <a:buNone/>
            </a:pPr>
            <a:r>
              <a:rPr lang="en-US" altLang="en-US" sz="1800" dirty="0" err="1" smtClean="0">
                <a:latin typeface="Consolas" panose="020B0609020204030204" pitchFamily="49" charset="0"/>
                <a:ea typeface="Consolas" panose="020B0609020204030204" pitchFamily="49" charset="0"/>
                <a:cs typeface="Consolas" panose="020B0609020204030204" pitchFamily="49" charset="0"/>
              </a:rPr>
              <a:t>inputFile.close</a:t>
            </a:r>
            <a:r>
              <a:rPr lang="en-US" altLang="en-US" sz="1800" dirty="0" smtClean="0">
                <a:latin typeface="Consolas" panose="020B0609020204030204" pitchFamily="49" charset="0"/>
                <a:ea typeface="Consolas" panose="020B0609020204030204" pitchFamily="49" charset="0"/>
                <a:cs typeface="Consolas" panose="020B0609020204030204" pitchFamily="49" charset="0"/>
              </a:rPr>
              <a:t>()</a:t>
            </a:r>
          </a:p>
        </p:txBody>
      </p:sp>
      <p:sp>
        <p:nvSpPr>
          <p:cNvPr id="4" name="Rectangle 3"/>
          <p:cNvSpPr/>
          <p:nvPr/>
        </p:nvSpPr>
        <p:spPr>
          <a:xfrm>
            <a:off x="6324600" y="1905000"/>
            <a:ext cx="2819400" cy="1371600"/>
          </a:xfrm>
          <a:prstGeom prst="rect">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defRPr/>
            </a:pPr>
            <a:r>
              <a:rPr lang="en-US" sz="1400" b="1" dirty="0">
                <a:solidFill>
                  <a:schemeClr val="bg1"/>
                </a:solidFill>
                <a:latin typeface="Consolas" panose="020B0609020204030204" pitchFamily="49" charset="0"/>
              </a:rPr>
              <a:t># EMPLOYEES.TXT</a:t>
            </a:r>
          </a:p>
          <a:p>
            <a:pPr>
              <a:defRPr/>
            </a:pPr>
            <a:r>
              <a:rPr lang="en-US" sz="1400" dirty="0">
                <a:solidFill>
                  <a:schemeClr val="bg1"/>
                </a:solidFill>
                <a:latin typeface="Consolas" panose="020B0609020204030204" pitchFamily="49" charset="0"/>
              </a:rPr>
              <a:t>Adama Lee,CAG,30000</a:t>
            </a:r>
          </a:p>
          <a:p>
            <a:pPr>
              <a:defRPr/>
            </a:pPr>
            <a:r>
              <a:rPr lang="en-US" sz="1400" dirty="0">
                <a:solidFill>
                  <a:schemeClr val="bg1"/>
                </a:solidFill>
                <a:latin typeface="Consolas" panose="020B0609020204030204" pitchFamily="49" charset="0"/>
              </a:rPr>
              <a:t>Morris Heather,Heroine,0</a:t>
            </a:r>
          </a:p>
          <a:p>
            <a:pPr>
              <a:defRPr/>
            </a:pPr>
            <a:r>
              <a:rPr lang="en-US" sz="1400" dirty="0">
                <a:solidFill>
                  <a:schemeClr val="bg1"/>
                </a:solidFill>
                <a:latin typeface="Consolas" panose="020B0609020204030204" pitchFamily="49" charset="0"/>
              </a:rPr>
              <a:t>Lee Bruce,JKD master,100000</a:t>
            </a:r>
          </a:p>
          <a:p>
            <a:pPr>
              <a:defRPr/>
            </a:pPr>
            <a:endParaRPr lang="en-US" sz="1600" dirty="0">
              <a:solidFill>
                <a:schemeClr val="bg1"/>
              </a:solidFill>
            </a:endParaRPr>
          </a:p>
        </p:txBody>
      </p:sp>
      <p:sp>
        <p:nvSpPr>
          <p:cNvPr id="2" name="Rectangle 1"/>
          <p:cNvSpPr/>
          <p:nvPr/>
        </p:nvSpPr>
        <p:spPr>
          <a:xfrm>
            <a:off x="3200400" y="3352800"/>
            <a:ext cx="2353914" cy="369332"/>
          </a:xfrm>
          <a:prstGeom prst="rect">
            <a:avLst/>
          </a:prstGeom>
        </p:spPr>
        <p:txBody>
          <a:bodyPr wrap="none">
            <a:spAutoFit/>
          </a:bodyPr>
          <a:lstStyle/>
          <a:p>
            <a:r>
              <a:rPr lang="en-CA" b="1" dirty="0" err="1">
                <a:solidFill>
                  <a:srgbClr val="FF0000"/>
                </a:solidFill>
              </a:rPr>
              <a:t>Adama</a:t>
            </a:r>
            <a:r>
              <a:rPr lang="en-CA" b="1" dirty="0">
                <a:solidFill>
                  <a:srgbClr val="FF0000"/>
                </a:solidFill>
              </a:rPr>
              <a:t> Lee,CAG,30000</a:t>
            </a:r>
          </a:p>
        </p:txBody>
      </p:sp>
    </p:spTree>
    <p:extLst>
      <p:ext uri="{BB962C8B-B14F-4D97-AF65-F5344CB8AC3E}">
        <p14:creationId xmlns:p14="http://schemas.microsoft.com/office/powerpoint/2010/main" val="834883851"/>
      </p:ext>
    </p:extLst>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22" name="Rectangle 2"/>
          <p:cNvSpPr>
            <a:spLocks noGrp="1" noChangeArrowheads="1"/>
          </p:cNvSpPr>
          <p:nvPr>
            <p:ph type="title" idx="4294967295"/>
          </p:nvPr>
        </p:nvSpPr>
        <p:spPr/>
        <p:txBody>
          <a:bodyPr/>
          <a:lstStyle/>
          <a:p>
            <a:r>
              <a:rPr lang="en-US" altLang="en-US" smtClean="0"/>
              <a:t>Error Handling With Exceptions</a:t>
            </a:r>
          </a:p>
        </p:txBody>
      </p:sp>
      <p:sp>
        <p:nvSpPr>
          <p:cNvPr id="797699" name="Rectangle 3"/>
          <p:cNvSpPr>
            <a:spLocks noGrp="1" noChangeArrowheads="1"/>
          </p:cNvSpPr>
          <p:nvPr>
            <p:ph type="body" idx="4294967295"/>
          </p:nvPr>
        </p:nvSpPr>
        <p:spPr>
          <a:xfrm>
            <a:off x="457200" y="1600200"/>
            <a:ext cx="8229600" cy="4800600"/>
          </a:xfrm>
        </p:spPr>
        <p:txBody>
          <a:bodyPr/>
          <a:lstStyle/>
          <a:p>
            <a:r>
              <a:rPr lang="en-US" altLang="en-US" dirty="0" smtClean="0"/>
              <a:t>Exceptions are used to deal with extraordinary errors (‘exceptional ones’).</a:t>
            </a:r>
          </a:p>
          <a:p>
            <a:r>
              <a:rPr lang="en-US" altLang="en-US" dirty="0" smtClean="0"/>
              <a:t>Typically these are fatal runtime errors (“crashes” program)</a:t>
            </a:r>
          </a:p>
          <a:p>
            <a:r>
              <a:rPr lang="en-US" altLang="en-US" dirty="0" smtClean="0"/>
              <a:t>Example: trying to open a non-existent file</a:t>
            </a:r>
          </a:p>
          <a:p>
            <a:r>
              <a:rPr lang="en-US" altLang="en-US" dirty="0" smtClean="0"/>
              <a:t>Basic structure of handling exceptions</a:t>
            </a:r>
          </a:p>
          <a:p>
            <a:pPr marL="342900" lvl="1" indent="0">
              <a:buFont typeface="Arial" panose="020B0604020202020204" pitchFamily="34" charset="0"/>
              <a:buNone/>
            </a:pPr>
            <a:r>
              <a:rPr lang="en-US" altLang="en-US" b="1" dirty="0" smtClean="0">
                <a:latin typeface="Consolas" panose="020B0609020204030204" pitchFamily="49" charset="0"/>
                <a:ea typeface="Consolas" panose="020B0609020204030204" pitchFamily="49" charset="0"/>
                <a:cs typeface="Consolas" panose="020B0609020204030204" pitchFamily="49" charset="0"/>
              </a:rPr>
              <a:t>Try</a:t>
            </a:r>
            <a:r>
              <a:rPr lang="en-US" altLang="en-US" dirty="0" smtClean="0">
                <a:latin typeface="Consolas" panose="020B0609020204030204" pitchFamily="49" charset="0"/>
                <a:ea typeface="Consolas" panose="020B0609020204030204" pitchFamily="49" charset="0"/>
                <a:cs typeface="Consolas" panose="020B0609020204030204" pitchFamily="49" charset="0"/>
              </a:rPr>
              <a:t>: </a:t>
            </a:r>
          </a:p>
          <a:p>
            <a:pPr marL="342900" lvl="1" indent="0">
              <a:buFont typeface="Arial" panose="020B0604020202020204" pitchFamily="34" charset="0"/>
              <a:buNone/>
            </a:pPr>
            <a:r>
              <a:rPr lang="en-US" altLang="en-US" dirty="0" smtClean="0">
                <a:latin typeface="Consolas" panose="020B0609020204030204" pitchFamily="49" charset="0"/>
                <a:ea typeface="Consolas" panose="020B0609020204030204" pitchFamily="49" charset="0"/>
                <a:cs typeface="Consolas" panose="020B0609020204030204" pitchFamily="49" charset="0"/>
              </a:rPr>
              <a:t>	Attempt something where exception error may happen</a:t>
            </a:r>
          </a:p>
          <a:p>
            <a:pPr marL="342900" lvl="1" indent="0">
              <a:buFont typeface="Arial" panose="020B0604020202020204" pitchFamily="34" charset="0"/>
              <a:buNone/>
            </a:pPr>
            <a:r>
              <a:rPr lang="en-US" altLang="en-US" b="1" dirty="0" smtClean="0">
                <a:latin typeface="Consolas" panose="020B0609020204030204" pitchFamily="49" charset="0"/>
                <a:ea typeface="Consolas" panose="020B0609020204030204" pitchFamily="49" charset="0"/>
                <a:cs typeface="Consolas" panose="020B0609020204030204" pitchFamily="49" charset="0"/>
              </a:rPr>
              <a:t>Except</a:t>
            </a:r>
            <a:r>
              <a:rPr lang="en-US" altLang="en-US" dirty="0" smtClean="0">
                <a:latin typeface="Consolas" panose="020B0609020204030204" pitchFamily="49" charset="0"/>
                <a:ea typeface="Consolas" panose="020B0609020204030204" pitchFamily="49" charset="0"/>
                <a:cs typeface="Consolas" panose="020B0609020204030204" pitchFamily="49" charset="0"/>
              </a:rPr>
              <a:t>:</a:t>
            </a:r>
          </a:p>
          <a:p>
            <a:pPr marL="342900" lvl="1" indent="0">
              <a:buFont typeface="Arial" panose="020B0604020202020204" pitchFamily="34" charset="0"/>
              <a:buNone/>
            </a:pPr>
            <a:r>
              <a:rPr lang="en-US" altLang="en-US" dirty="0" smtClean="0">
                <a:latin typeface="Consolas" panose="020B0609020204030204" pitchFamily="49" charset="0"/>
                <a:ea typeface="Consolas" panose="020B0609020204030204" pitchFamily="49" charset="0"/>
                <a:cs typeface="Consolas" panose="020B0609020204030204" pitchFamily="49" charset="0"/>
              </a:rPr>
              <a:t>	React to the error</a:t>
            </a:r>
          </a:p>
          <a:p>
            <a:pPr marL="342900" lvl="1" indent="0">
              <a:buFont typeface="Arial" panose="020B0604020202020204" pitchFamily="34" charset="0"/>
              <a:buNone/>
            </a:pPr>
            <a:r>
              <a:rPr lang="en-US" altLang="en-US" b="1" dirty="0" smtClean="0">
                <a:latin typeface="Consolas" panose="020B0609020204030204" pitchFamily="49" charset="0"/>
                <a:ea typeface="Consolas" panose="020B0609020204030204" pitchFamily="49" charset="0"/>
                <a:cs typeface="Consolas" panose="020B0609020204030204" pitchFamily="49" charset="0"/>
              </a:rPr>
              <a:t>Else</a:t>
            </a:r>
            <a:r>
              <a:rPr lang="en-US" altLang="en-US" dirty="0" smtClean="0">
                <a:latin typeface="Consolas" panose="020B0609020204030204" pitchFamily="49" charset="0"/>
                <a:ea typeface="Consolas" panose="020B0609020204030204" pitchFamily="49" charset="0"/>
                <a:cs typeface="Consolas" panose="020B0609020204030204" pitchFamily="49" charset="0"/>
              </a:rPr>
              <a:t>:  </a:t>
            </a:r>
            <a:r>
              <a:rPr lang="en-US" altLang="en-US" b="1" dirty="0" smtClean="0">
                <a:solidFill>
                  <a:srgbClr val="0000FF"/>
                </a:solidFill>
                <a:latin typeface="Consolas" panose="020B0609020204030204" pitchFamily="49" charset="0"/>
                <a:ea typeface="Consolas" panose="020B0609020204030204" pitchFamily="49" charset="0"/>
                <a:cs typeface="Consolas" panose="020B0609020204030204" pitchFamily="49" charset="0"/>
              </a:rPr>
              <a:t># Not always needed</a:t>
            </a:r>
          </a:p>
          <a:p>
            <a:pPr marL="342900" lvl="1" indent="0">
              <a:buFont typeface="Arial" panose="020B0604020202020204" pitchFamily="34" charset="0"/>
              <a:buNone/>
            </a:pPr>
            <a:r>
              <a:rPr lang="en-US" altLang="en-US" dirty="0" smtClean="0">
                <a:latin typeface="Consolas" panose="020B0609020204030204" pitchFamily="49" charset="0"/>
                <a:ea typeface="Consolas" panose="020B0609020204030204" pitchFamily="49" charset="0"/>
                <a:cs typeface="Consolas" panose="020B0609020204030204" pitchFamily="49" charset="0"/>
              </a:rPr>
              <a:t>	What to do if no error is encountered</a:t>
            </a:r>
          </a:p>
          <a:p>
            <a:pPr marL="342900" lvl="1" indent="0">
              <a:buFont typeface="Arial" panose="020B0604020202020204" pitchFamily="34" charset="0"/>
              <a:buNone/>
            </a:pPr>
            <a:r>
              <a:rPr lang="en-US" altLang="en-US" b="1" dirty="0" smtClean="0">
                <a:latin typeface="Consolas" panose="020B0609020204030204" pitchFamily="49" charset="0"/>
                <a:ea typeface="Consolas" panose="020B0609020204030204" pitchFamily="49" charset="0"/>
                <a:cs typeface="Consolas" panose="020B0609020204030204" pitchFamily="49" charset="0"/>
              </a:rPr>
              <a:t>Finally</a:t>
            </a:r>
            <a:r>
              <a:rPr lang="en-US" altLang="en-US" dirty="0" smtClean="0">
                <a:latin typeface="Consolas" panose="020B0609020204030204" pitchFamily="49" charset="0"/>
                <a:ea typeface="Consolas" panose="020B0609020204030204" pitchFamily="49" charset="0"/>
                <a:cs typeface="Consolas" panose="020B0609020204030204" pitchFamily="49" charset="0"/>
              </a:rPr>
              <a:t>:  </a:t>
            </a:r>
            <a:r>
              <a:rPr lang="en-US" altLang="en-US" b="1" dirty="0" smtClean="0">
                <a:solidFill>
                  <a:srgbClr val="0000FF"/>
                </a:solidFill>
                <a:latin typeface="Consolas" panose="020B0609020204030204" pitchFamily="49" charset="0"/>
                <a:ea typeface="Consolas" panose="020B0609020204030204" pitchFamily="49" charset="0"/>
                <a:cs typeface="Consolas" panose="020B0609020204030204" pitchFamily="49" charset="0"/>
              </a:rPr>
              <a:t># Not always needed</a:t>
            </a:r>
          </a:p>
          <a:p>
            <a:pPr marL="342900" lvl="1" indent="0">
              <a:buFont typeface="Arial" panose="020B0604020202020204" pitchFamily="34" charset="0"/>
              <a:buNone/>
            </a:pPr>
            <a:r>
              <a:rPr lang="en-US" altLang="en-US" dirty="0" smtClean="0">
                <a:latin typeface="Consolas" panose="020B0609020204030204" pitchFamily="49" charset="0"/>
                <a:ea typeface="Consolas" panose="020B0609020204030204" pitchFamily="49" charset="0"/>
                <a:cs typeface="Consolas" panose="020B0609020204030204" pitchFamily="49" charset="0"/>
              </a:rPr>
              <a:t>    Actions that must always be performed </a:t>
            </a:r>
          </a:p>
        </p:txBody>
      </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grpId="0" nodeType="clickEffect">
                                  <p:stCondLst>
                                    <p:cond delay="0"/>
                                  </p:stCondLst>
                                  <p:childTnLst>
                                    <p:set>
                                      <p:cBhvr>
                                        <p:cTn id="6" dur="1" fill="hold">
                                          <p:stCondLst>
                                            <p:cond delay="0"/>
                                          </p:stCondLst>
                                        </p:cTn>
                                        <p:tgtEl>
                                          <p:spTgt spid="797699">
                                            <p:txEl>
                                              <p:pRg st="0" end="0"/>
                                            </p:txEl>
                                          </p:spTgt>
                                        </p:tgtEl>
                                        <p:attrNameLst>
                                          <p:attrName>style.visibility</p:attrName>
                                        </p:attrNameLst>
                                      </p:cBhvr>
                                      <p:to>
                                        <p:strVal val="visible"/>
                                      </p:to>
                                    </p:set>
                                  </p:childTnLst>
                                </p:cTn>
                              </p:par>
                            </p:childTnLst>
                          </p:cTn>
                        </p:par>
                      </p:childTnLst>
                    </p:cTn>
                  </p:par>
                  <p:par>
                    <p:cTn id="7" fill="hold" nodeType="clickPar">
                      <p:stCondLst>
                        <p:cond delay="indefinite"/>
                      </p:stCondLst>
                      <p:childTnLst>
                        <p:par>
                          <p:cTn id="8" fill="hold" nodeType="withGroup">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797699">
                                            <p:txEl>
                                              <p:pRg st="1" end="1"/>
                                            </p:txEl>
                                          </p:spTgt>
                                        </p:tgtEl>
                                        <p:attrNameLst>
                                          <p:attrName>style.visibility</p:attrName>
                                        </p:attrNameLst>
                                      </p:cBhvr>
                                      <p:to>
                                        <p:strVal val="visible"/>
                                      </p:to>
                                    </p:set>
                                  </p:childTnLst>
                                </p:cTn>
                              </p:par>
                            </p:childTnLst>
                          </p:cTn>
                        </p:par>
                      </p:childTnLst>
                    </p:cTn>
                  </p:par>
                  <p:par>
                    <p:cTn id="11" fill="hold" nodeType="clickPar">
                      <p:stCondLst>
                        <p:cond delay="indefinite"/>
                      </p:stCondLst>
                      <p:childTnLst>
                        <p:par>
                          <p:cTn id="12" fill="hold" nodeType="withGroup">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797699">
                                            <p:txEl>
                                              <p:pRg st="2" end="2"/>
                                            </p:txEl>
                                          </p:spTgt>
                                        </p:tgtEl>
                                        <p:attrNameLst>
                                          <p:attrName>style.visibility</p:attrName>
                                        </p:attrNameLst>
                                      </p:cBhvr>
                                      <p:to>
                                        <p:strVal val="visible"/>
                                      </p:to>
                                    </p:set>
                                  </p:childTnLst>
                                </p:cTn>
                              </p:par>
                            </p:childTnLst>
                          </p:cTn>
                        </p:par>
                      </p:childTnLst>
                    </p:cTn>
                  </p:par>
                  <p:par>
                    <p:cTn id="15" fill="hold" nodeType="clickPar">
                      <p:stCondLst>
                        <p:cond delay="indefinite"/>
                      </p:stCondLst>
                      <p:childTnLst>
                        <p:par>
                          <p:cTn id="16" fill="hold" nodeType="withGroup">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797699">
                                            <p:txEl>
                                              <p:pRg st="3" end="3"/>
                                            </p:txEl>
                                          </p:spTgt>
                                        </p:tgtEl>
                                        <p:attrNameLst>
                                          <p:attrName>style.visibility</p:attrName>
                                        </p:attrNameLst>
                                      </p:cBhvr>
                                      <p:to>
                                        <p:strVal val="visible"/>
                                      </p:to>
                                    </p:set>
                                  </p:childTnLst>
                                </p:cTn>
                              </p:par>
                              <p:par>
                                <p:cTn id="19" presetID="1" presetClass="entr" presetSubtype="0" fill="hold" grpId="0" nodeType="withEffect">
                                  <p:stCondLst>
                                    <p:cond delay="0"/>
                                  </p:stCondLst>
                                  <p:childTnLst>
                                    <p:set>
                                      <p:cBhvr>
                                        <p:cTn id="20" dur="1" fill="hold">
                                          <p:stCondLst>
                                            <p:cond delay="0"/>
                                          </p:stCondLst>
                                        </p:cTn>
                                        <p:tgtEl>
                                          <p:spTgt spid="797699">
                                            <p:txEl>
                                              <p:pRg st="4" end="4"/>
                                            </p:txEl>
                                          </p:spTgt>
                                        </p:tgtEl>
                                        <p:attrNameLst>
                                          <p:attrName>style.visibility</p:attrName>
                                        </p:attrNameLst>
                                      </p:cBhvr>
                                      <p:to>
                                        <p:strVal val="visible"/>
                                      </p:to>
                                    </p:set>
                                  </p:childTnLst>
                                </p:cTn>
                              </p:par>
                              <p:par>
                                <p:cTn id="21" presetID="1" presetClass="entr" presetSubtype="0" fill="hold" grpId="0" nodeType="withEffect">
                                  <p:stCondLst>
                                    <p:cond delay="0"/>
                                  </p:stCondLst>
                                  <p:childTnLst>
                                    <p:set>
                                      <p:cBhvr>
                                        <p:cTn id="22" dur="1" fill="hold">
                                          <p:stCondLst>
                                            <p:cond delay="0"/>
                                          </p:stCondLst>
                                        </p:cTn>
                                        <p:tgtEl>
                                          <p:spTgt spid="797699">
                                            <p:txEl>
                                              <p:pRg st="5" end="5"/>
                                            </p:txEl>
                                          </p:spTgt>
                                        </p:tgtEl>
                                        <p:attrNameLst>
                                          <p:attrName>style.visibility</p:attrName>
                                        </p:attrNameLst>
                                      </p:cBhvr>
                                      <p:to>
                                        <p:strVal val="visible"/>
                                      </p:to>
                                    </p:set>
                                  </p:childTnLst>
                                </p:cTn>
                              </p:par>
                              <p:par>
                                <p:cTn id="23" presetID="1" presetClass="entr" presetSubtype="0" fill="hold" grpId="0" nodeType="withEffect">
                                  <p:stCondLst>
                                    <p:cond delay="0"/>
                                  </p:stCondLst>
                                  <p:childTnLst>
                                    <p:set>
                                      <p:cBhvr>
                                        <p:cTn id="24" dur="1" fill="hold">
                                          <p:stCondLst>
                                            <p:cond delay="0"/>
                                          </p:stCondLst>
                                        </p:cTn>
                                        <p:tgtEl>
                                          <p:spTgt spid="797699">
                                            <p:txEl>
                                              <p:pRg st="6" end="6"/>
                                            </p:txEl>
                                          </p:spTgt>
                                        </p:tgtEl>
                                        <p:attrNameLst>
                                          <p:attrName>style.visibility</p:attrName>
                                        </p:attrNameLst>
                                      </p:cBhvr>
                                      <p:to>
                                        <p:strVal val="visible"/>
                                      </p:to>
                                    </p:set>
                                  </p:childTnLst>
                                </p:cTn>
                              </p:par>
                              <p:par>
                                <p:cTn id="25" presetID="1" presetClass="entr" presetSubtype="0" fill="hold" grpId="0" nodeType="withEffect">
                                  <p:stCondLst>
                                    <p:cond delay="0"/>
                                  </p:stCondLst>
                                  <p:childTnLst>
                                    <p:set>
                                      <p:cBhvr>
                                        <p:cTn id="26" dur="1" fill="hold">
                                          <p:stCondLst>
                                            <p:cond delay="0"/>
                                          </p:stCondLst>
                                        </p:cTn>
                                        <p:tgtEl>
                                          <p:spTgt spid="797699">
                                            <p:txEl>
                                              <p:pRg st="7" end="7"/>
                                            </p:txEl>
                                          </p:spTgt>
                                        </p:tgtEl>
                                        <p:attrNameLst>
                                          <p:attrName>style.visibility</p:attrName>
                                        </p:attrNameLst>
                                      </p:cBhvr>
                                      <p:to>
                                        <p:strVal val="visible"/>
                                      </p:to>
                                    </p:set>
                                  </p:childTnLst>
                                </p:cTn>
                              </p:par>
                              <p:par>
                                <p:cTn id="27" presetID="1" presetClass="entr" presetSubtype="0" fill="hold" grpId="0" nodeType="withEffect">
                                  <p:stCondLst>
                                    <p:cond delay="0"/>
                                  </p:stCondLst>
                                  <p:childTnLst>
                                    <p:set>
                                      <p:cBhvr>
                                        <p:cTn id="28" dur="1" fill="hold">
                                          <p:stCondLst>
                                            <p:cond delay="0"/>
                                          </p:stCondLst>
                                        </p:cTn>
                                        <p:tgtEl>
                                          <p:spTgt spid="797699">
                                            <p:txEl>
                                              <p:pRg st="8" end="8"/>
                                            </p:txEl>
                                          </p:spTgt>
                                        </p:tgtEl>
                                        <p:attrNameLst>
                                          <p:attrName>style.visibility</p:attrName>
                                        </p:attrNameLst>
                                      </p:cBhvr>
                                      <p:to>
                                        <p:strVal val="visible"/>
                                      </p:to>
                                    </p:set>
                                  </p:childTnLst>
                                </p:cTn>
                              </p:par>
                              <p:par>
                                <p:cTn id="29" presetID="1" presetClass="entr" presetSubtype="0" fill="hold" grpId="0" nodeType="withEffect">
                                  <p:stCondLst>
                                    <p:cond delay="0"/>
                                  </p:stCondLst>
                                  <p:childTnLst>
                                    <p:set>
                                      <p:cBhvr>
                                        <p:cTn id="30" dur="1" fill="hold">
                                          <p:stCondLst>
                                            <p:cond delay="0"/>
                                          </p:stCondLst>
                                        </p:cTn>
                                        <p:tgtEl>
                                          <p:spTgt spid="797699">
                                            <p:txEl>
                                              <p:pRg st="9" end="9"/>
                                            </p:txEl>
                                          </p:spTgt>
                                        </p:tgtEl>
                                        <p:attrNameLst>
                                          <p:attrName>style.visibility</p:attrName>
                                        </p:attrNameLst>
                                      </p:cBhvr>
                                      <p:to>
                                        <p:strVal val="visible"/>
                                      </p:to>
                                    </p:set>
                                  </p:childTnLst>
                                </p:cTn>
                              </p:par>
                              <p:par>
                                <p:cTn id="31" presetID="1" presetClass="entr" presetSubtype="0" fill="hold" grpId="0" nodeType="withEffect">
                                  <p:stCondLst>
                                    <p:cond delay="0"/>
                                  </p:stCondLst>
                                  <p:childTnLst>
                                    <p:set>
                                      <p:cBhvr>
                                        <p:cTn id="32" dur="1" fill="hold">
                                          <p:stCondLst>
                                            <p:cond delay="0"/>
                                          </p:stCondLst>
                                        </p:cTn>
                                        <p:tgtEl>
                                          <p:spTgt spid="797699">
                                            <p:txEl>
                                              <p:pRg st="10" end="10"/>
                                            </p:txEl>
                                          </p:spTgt>
                                        </p:tgtEl>
                                        <p:attrNameLst>
                                          <p:attrName>style.visibility</p:attrName>
                                        </p:attrNameLst>
                                      </p:cBhvr>
                                      <p:to>
                                        <p:strVal val="visible"/>
                                      </p:to>
                                    </p:set>
                                  </p:childTnLst>
                                </p:cTn>
                              </p:par>
                              <p:par>
                                <p:cTn id="33" presetID="1" presetClass="entr" presetSubtype="0" fill="hold" grpId="0" nodeType="withEffect">
                                  <p:stCondLst>
                                    <p:cond delay="0"/>
                                  </p:stCondLst>
                                  <p:childTnLst>
                                    <p:set>
                                      <p:cBhvr>
                                        <p:cTn id="34" dur="1" fill="hold">
                                          <p:stCondLst>
                                            <p:cond delay="0"/>
                                          </p:stCondLst>
                                        </p:cTn>
                                        <p:tgtEl>
                                          <p:spTgt spid="797699">
                                            <p:txEl>
                                              <p:pRg st="11" end="11"/>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97699" grpId="0" build="p"/>
    </p:bld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ltLang="en-US" dirty="0"/>
              <a:t>Exceptions: File Example</a:t>
            </a:r>
            <a:endParaRPr lang="en-CA" dirty="0"/>
          </a:p>
        </p:txBody>
      </p:sp>
      <p:sp>
        <p:nvSpPr>
          <p:cNvPr id="3" name="Content Placeholder 2"/>
          <p:cNvSpPr>
            <a:spLocks noGrp="1"/>
          </p:cNvSpPr>
          <p:nvPr>
            <p:ph idx="1"/>
          </p:nvPr>
        </p:nvSpPr>
        <p:spPr/>
        <p:txBody>
          <a:bodyPr/>
          <a:lstStyle/>
          <a:p>
            <a:r>
              <a:rPr lang="en-US" altLang="en-US" b="1" dirty="0"/>
              <a:t>Name of the example program</a:t>
            </a:r>
            <a:r>
              <a:rPr lang="en-US" altLang="en-US" dirty="0"/>
              <a:t>: </a:t>
            </a:r>
            <a:r>
              <a:rPr lang="en-US" altLang="en-US" dirty="0">
                <a:latin typeface="Consolas" panose="020B0609020204030204" pitchFamily="49" charset="0"/>
                <a:ea typeface="Consolas" panose="020B0609020204030204" pitchFamily="49" charset="0"/>
                <a:cs typeface="Consolas" panose="020B0609020204030204" pitchFamily="49" charset="0"/>
              </a:rPr>
              <a:t>5file_exception.py</a:t>
            </a:r>
          </a:p>
          <a:p>
            <a:r>
              <a:rPr lang="en-US" dirty="0" smtClean="0"/>
              <a:t>Input </a:t>
            </a:r>
            <a:r>
              <a:rPr lang="en-US" dirty="0"/>
              <a:t>file: Most of the previous input files can be used e.g. “input1.txt</a:t>
            </a:r>
            <a:r>
              <a:rPr lang="en-US" dirty="0" smtClean="0"/>
              <a:t>”</a:t>
            </a:r>
          </a:p>
          <a:p>
            <a:pPr lvl="1"/>
            <a:r>
              <a:rPr lang="en-US" dirty="0"/>
              <a:t>Defining a program to allow it to recover and continue execution if file input/output problems occur.</a:t>
            </a:r>
          </a:p>
          <a:p>
            <a:pPr lvl="1"/>
            <a:endParaRPr lang="en-US" dirty="0"/>
          </a:p>
          <a:p>
            <a:pPr marL="342900" lvl="1" indent="0">
              <a:buNone/>
            </a:pPr>
            <a:r>
              <a:rPr lang="en-CA" sz="1800" dirty="0" err="1">
                <a:latin typeface="Consolas" panose="020B0609020204030204" pitchFamily="49" charset="0"/>
              </a:rPr>
              <a:t>inputFileOK</a:t>
            </a:r>
            <a:r>
              <a:rPr lang="en-CA" sz="1800" dirty="0">
                <a:latin typeface="Consolas" panose="020B0609020204030204" pitchFamily="49" charset="0"/>
              </a:rPr>
              <a:t> = False</a:t>
            </a:r>
          </a:p>
          <a:p>
            <a:pPr marL="342900" lvl="1" indent="0">
              <a:buNone/>
            </a:pPr>
            <a:r>
              <a:rPr lang="en-CA" sz="1800" dirty="0">
                <a:latin typeface="Consolas" panose="020B0609020204030204" pitchFamily="49" charset="0"/>
              </a:rPr>
              <a:t>while (</a:t>
            </a:r>
            <a:r>
              <a:rPr lang="en-CA" sz="1800" dirty="0" err="1">
                <a:latin typeface="Consolas" panose="020B0609020204030204" pitchFamily="49" charset="0"/>
              </a:rPr>
              <a:t>inputFileOK</a:t>
            </a:r>
            <a:r>
              <a:rPr lang="en-CA" sz="1800" dirty="0">
                <a:latin typeface="Consolas" panose="020B0609020204030204" pitchFamily="49" charset="0"/>
              </a:rPr>
              <a:t> == False):</a:t>
            </a:r>
          </a:p>
          <a:p>
            <a:pPr marL="342900" lvl="1" indent="0">
              <a:buNone/>
            </a:pPr>
            <a:r>
              <a:rPr lang="en-CA" sz="1800" b="1" dirty="0">
                <a:latin typeface="Consolas" panose="020B0609020204030204" pitchFamily="49" charset="0"/>
              </a:rPr>
              <a:t>     try:</a:t>
            </a:r>
          </a:p>
          <a:p>
            <a:pPr marL="342900" lvl="1" indent="0">
              <a:buNone/>
            </a:pPr>
            <a:r>
              <a:rPr lang="en-CA" sz="1800" dirty="0">
                <a:latin typeface="Consolas" panose="020B0609020204030204" pitchFamily="49" charset="0"/>
              </a:rPr>
              <a:t>         </a:t>
            </a:r>
            <a:r>
              <a:rPr lang="en-CA" sz="1800" dirty="0" err="1">
                <a:latin typeface="Consolas" panose="020B0609020204030204" pitchFamily="49" charset="0"/>
              </a:rPr>
              <a:t>inputFileName</a:t>
            </a:r>
            <a:r>
              <a:rPr lang="en-CA" sz="1800" dirty="0">
                <a:latin typeface="Consolas" panose="020B0609020204030204" pitchFamily="49" charset="0"/>
              </a:rPr>
              <a:t> = input("Enter name of input file: ")</a:t>
            </a:r>
          </a:p>
          <a:p>
            <a:pPr marL="342900" lvl="1" indent="0">
              <a:buNone/>
            </a:pPr>
            <a:r>
              <a:rPr lang="en-CA" sz="1800" dirty="0">
                <a:latin typeface="Consolas" panose="020B0609020204030204" pitchFamily="49" charset="0"/>
              </a:rPr>
              <a:t>         </a:t>
            </a:r>
            <a:r>
              <a:rPr lang="en-CA" sz="1800" dirty="0" err="1">
                <a:latin typeface="Consolas" panose="020B0609020204030204" pitchFamily="49" charset="0"/>
              </a:rPr>
              <a:t>inputFile</a:t>
            </a:r>
            <a:r>
              <a:rPr lang="en-CA" sz="1800" dirty="0">
                <a:latin typeface="Consolas" panose="020B0609020204030204" pitchFamily="49" charset="0"/>
              </a:rPr>
              <a:t> = open(</a:t>
            </a:r>
            <a:r>
              <a:rPr lang="en-CA" sz="1800" dirty="0" err="1">
                <a:latin typeface="Consolas" panose="020B0609020204030204" pitchFamily="49" charset="0"/>
              </a:rPr>
              <a:t>inputFileName</a:t>
            </a:r>
            <a:r>
              <a:rPr lang="en-CA" sz="1800" dirty="0">
                <a:latin typeface="Consolas" panose="020B0609020204030204" pitchFamily="49" charset="0"/>
              </a:rPr>
              <a:t>, "r")</a:t>
            </a:r>
          </a:p>
          <a:p>
            <a:pPr marL="342900" lvl="1" indent="0">
              <a:buNone/>
            </a:pPr>
            <a:r>
              <a:rPr lang="en-CA" sz="1800" dirty="0">
                <a:latin typeface="Consolas" panose="020B0609020204030204" pitchFamily="49" charset="0"/>
              </a:rPr>
              <a:t>         print("Opening file" + </a:t>
            </a:r>
            <a:r>
              <a:rPr lang="en-CA" sz="1800" dirty="0" err="1">
                <a:latin typeface="Consolas" panose="020B0609020204030204" pitchFamily="49" charset="0"/>
              </a:rPr>
              <a:t>inputFileName</a:t>
            </a:r>
            <a:r>
              <a:rPr lang="en-CA" sz="1800" dirty="0">
                <a:latin typeface="Consolas" panose="020B0609020204030204" pitchFamily="49" charset="0"/>
              </a:rPr>
              <a:t>, “)</a:t>
            </a:r>
          </a:p>
          <a:p>
            <a:pPr marL="342900" lvl="1" indent="0">
              <a:buNone/>
            </a:pPr>
            <a:r>
              <a:rPr lang="en-CA" sz="1800" dirty="0">
                <a:latin typeface="Consolas" panose="020B0609020204030204" pitchFamily="49" charset="0"/>
              </a:rPr>
              <a:t>         for line in </a:t>
            </a:r>
            <a:r>
              <a:rPr lang="en-CA" sz="1800" dirty="0" err="1">
                <a:latin typeface="Consolas" panose="020B0609020204030204" pitchFamily="49" charset="0"/>
              </a:rPr>
              <a:t>inputFile</a:t>
            </a:r>
            <a:r>
              <a:rPr lang="en-CA" sz="1800" dirty="0">
                <a:latin typeface="Consolas" panose="020B0609020204030204" pitchFamily="49" charset="0"/>
              </a:rPr>
              <a:t>:</a:t>
            </a:r>
          </a:p>
          <a:p>
            <a:pPr marL="342900" lvl="1" indent="0">
              <a:buNone/>
            </a:pPr>
            <a:r>
              <a:rPr lang="en-US" sz="1800" dirty="0">
                <a:latin typeface="Consolas" panose="020B0609020204030204" pitchFamily="49" charset="0"/>
              </a:rPr>
              <a:t>             print(line, end="")</a:t>
            </a:r>
          </a:p>
          <a:p>
            <a:pPr marL="342900" lvl="1" indent="0">
              <a:buNone/>
            </a:pPr>
            <a:r>
              <a:rPr lang="en-CA" sz="1800" dirty="0">
                <a:latin typeface="Consolas" panose="020B0609020204030204" pitchFamily="49" charset="0"/>
              </a:rPr>
              <a:t>         print("Completed reading of file", </a:t>
            </a:r>
            <a:r>
              <a:rPr lang="en-CA" sz="1800" dirty="0" err="1">
                <a:latin typeface="Consolas" panose="020B0609020204030204" pitchFamily="49" charset="0"/>
              </a:rPr>
              <a:t>inputFileName</a:t>
            </a:r>
            <a:r>
              <a:rPr lang="en-CA" sz="1800" dirty="0">
                <a:latin typeface="Consolas" panose="020B0609020204030204" pitchFamily="49" charset="0"/>
              </a:rPr>
              <a:t>)</a:t>
            </a:r>
          </a:p>
          <a:p>
            <a:pPr marL="342900" lvl="1" indent="0">
              <a:buNone/>
            </a:pPr>
            <a:r>
              <a:rPr lang="en-CA" sz="1800" dirty="0">
                <a:latin typeface="Consolas" panose="020B0609020204030204" pitchFamily="49" charset="0"/>
              </a:rPr>
              <a:t>         </a:t>
            </a:r>
            <a:r>
              <a:rPr lang="en-CA" sz="1800" dirty="0" err="1">
                <a:latin typeface="Consolas" panose="020B0609020204030204" pitchFamily="49" charset="0"/>
              </a:rPr>
              <a:t>inputFileOK</a:t>
            </a:r>
            <a:r>
              <a:rPr lang="en-CA" sz="1800" dirty="0">
                <a:latin typeface="Consolas" panose="020B0609020204030204" pitchFamily="49" charset="0"/>
              </a:rPr>
              <a:t> = True</a:t>
            </a:r>
            <a:endParaRPr lang="en-US" altLang="en-US" sz="1800" dirty="0">
              <a:latin typeface="Consolas" panose="020B0609020204030204" pitchFamily="49" charset="0"/>
              <a:ea typeface="Consolas" panose="020B0609020204030204" pitchFamily="49" charset="0"/>
              <a:cs typeface="Consolas" panose="020B0609020204030204" pitchFamily="49" charset="0"/>
            </a:endParaRPr>
          </a:p>
          <a:p>
            <a:endParaRPr lang="en-US" dirty="0"/>
          </a:p>
          <a:p>
            <a:endParaRPr lang="en-CA" dirty="0"/>
          </a:p>
        </p:txBody>
      </p:sp>
    </p:spTree>
    <p:extLst>
      <p:ext uri="{BB962C8B-B14F-4D97-AF65-F5344CB8AC3E}">
        <p14:creationId xmlns:p14="http://schemas.microsoft.com/office/powerpoint/2010/main" val="1483680356"/>
      </p:ext>
    </p:extLst>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770" name="Rectangle 2"/>
          <p:cNvSpPr>
            <a:spLocks noGrp="1" noChangeArrowheads="1"/>
          </p:cNvSpPr>
          <p:nvPr>
            <p:ph type="title" idx="4294967295"/>
          </p:nvPr>
        </p:nvSpPr>
        <p:spPr/>
        <p:txBody>
          <a:bodyPr/>
          <a:lstStyle/>
          <a:p>
            <a:r>
              <a:rPr lang="en-US" altLang="en-US" smtClean="0"/>
              <a:t>Exceptions: File Example (2)</a:t>
            </a:r>
          </a:p>
        </p:txBody>
      </p:sp>
      <p:sp>
        <p:nvSpPr>
          <p:cNvPr id="32771" name="Rectangle 3"/>
          <p:cNvSpPr>
            <a:spLocks noGrp="1" noChangeArrowheads="1"/>
          </p:cNvSpPr>
          <p:nvPr>
            <p:ph type="body" idx="4294967295"/>
          </p:nvPr>
        </p:nvSpPr>
        <p:spPr/>
        <p:txBody>
          <a:bodyPr/>
          <a:lstStyle/>
          <a:p>
            <a:pPr>
              <a:buFontTx/>
              <a:buNone/>
            </a:pPr>
            <a:r>
              <a:rPr lang="en-US" altLang="en-US" sz="1800" b="1" dirty="0" smtClean="0">
                <a:solidFill>
                  <a:srgbClr val="0000FF"/>
                </a:solidFill>
                <a:latin typeface="Consolas" panose="020B0609020204030204" pitchFamily="49" charset="0"/>
                <a:ea typeface="Consolas" panose="020B0609020204030204" pitchFamily="49" charset="0"/>
                <a:cs typeface="Consolas" panose="020B0609020204030204" pitchFamily="49" charset="0"/>
              </a:rPr>
              <a:t>   # All this is inside the body of the while loop (continued)</a:t>
            </a:r>
          </a:p>
          <a:p>
            <a:pPr marL="342900" lvl="1" indent="0">
              <a:buNone/>
            </a:pPr>
            <a:r>
              <a:rPr lang="en-CA" sz="1800" dirty="0" smtClean="0">
                <a:latin typeface="Consolas" panose="020B0609020204030204" pitchFamily="49" charset="0"/>
              </a:rPr>
              <a:t>       </a:t>
            </a:r>
            <a:r>
              <a:rPr lang="en-CA" sz="1800" dirty="0" err="1" smtClean="0">
                <a:latin typeface="Consolas" panose="020B0609020204030204" pitchFamily="49" charset="0"/>
              </a:rPr>
              <a:t>inputFile.close</a:t>
            </a:r>
            <a:r>
              <a:rPr lang="en-CA" sz="1800" dirty="0" smtClean="0">
                <a:latin typeface="Consolas" panose="020B0609020204030204" pitchFamily="49" charset="0"/>
              </a:rPr>
              <a:t>()</a:t>
            </a:r>
          </a:p>
          <a:p>
            <a:pPr marL="342900" lvl="1" indent="0">
              <a:buNone/>
            </a:pPr>
            <a:r>
              <a:rPr lang="en-CA" sz="1800" dirty="0" smtClean="0">
                <a:latin typeface="Consolas" panose="020B0609020204030204" pitchFamily="49" charset="0"/>
              </a:rPr>
              <a:t>       print("Closed file", </a:t>
            </a:r>
            <a:r>
              <a:rPr lang="en-CA" sz="1800" dirty="0" err="1" smtClean="0">
                <a:latin typeface="Consolas" panose="020B0609020204030204" pitchFamily="49" charset="0"/>
              </a:rPr>
              <a:t>inputFileName</a:t>
            </a:r>
            <a:r>
              <a:rPr lang="en-CA" sz="1800" dirty="0" smtClean="0">
                <a:latin typeface="Consolas" panose="020B0609020204030204" pitchFamily="49" charset="0"/>
              </a:rPr>
              <a:t>) </a:t>
            </a:r>
            <a:r>
              <a:rPr lang="en-US" altLang="en-US" sz="1800" b="1" dirty="0" smtClean="0">
                <a:solidFill>
                  <a:srgbClr val="0000FF"/>
                </a:solidFill>
                <a:latin typeface="Consolas" panose="020B0609020204030204" pitchFamily="49" charset="0"/>
                <a:ea typeface="Consolas" panose="020B0609020204030204" pitchFamily="49" charset="0"/>
                <a:cs typeface="Consolas" panose="020B0609020204030204" pitchFamily="49" charset="0"/>
              </a:rPr>
              <a:t># End of try-body</a:t>
            </a:r>
            <a:endParaRPr lang="en-CA" sz="1800" dirty="0" smtClean="0">
              <a:solidFill>
                <a:srgbClr val="0000FF"/>
              </a:solidFill>
              <a:latin typeface="Consolas" panose="020B0609020204030204" pitchFamily="49" charset="0"/>
            </a:endParaRPr>
          </a:p>
          <a:p>
            <a:pPr marL="342900" lvl="1" indent="0">
              <a:buNone/>
            </a:pPr>
            <a:r>
              <a:rPr lang="en-CA" sz="1800" b="1" dirty="0" smtClean="0">
                <a:latin typeface="Consolas" panose="020B0609020204030204" pitchFamily="49" charset="0"/>
              </a:rPr>
              <a:t>   except </a:t>
            </a:r>
            <a:r>
              <a:rPr lang="en-CA" sz="1800" b="1" dirty="0" err="1" smtClean="0">
                <a:latin typeface="Consolas" panose="020B0609020204030204" pitchFamily="49" charset="0"/>
              </a:rPr>
              <a:t>IOError</a:t>
            </a:r>
            <a:r>
              <a:rPr lang="en-CA" sz="1800" b="1" dirty="0" smtClean="0">
                <a:latin typeface="Consolas" panose="020B0609020204030204" pitchFamily="49" charset="0"/>
              </a:rPr>
              <a:t>:</a:t>
            </a:r>
          </a:p>
          <a:p>
            <a:pPr marL="342900" lvl="1" indent="0">
              <a:buNone/>
            </a:pPr>
            <a:r>
              <a:rPr lang="en-US" sz="1800" dirty="0" smtClean="0">
                <a:latin typeface="Consolas" panose="020B0609020204030204" pitchFamily="49" charset="0"/>
              </a:rPr>
              <a:t>       </a:t>
            </a:r>
            <a:r>
              <a:rPr lang="en-US" sz="1800" dirty="0">
                <a:latin typeface="Consolas" panose="020B0609020204030204" pitchFamily="49" charset="0"/>
              </a:rPr>
              <a:t>print("Error: File", </a:t>
            </a:r>
            <a:r>
              <a:rPr lang="en-US" sz="1800" dirty="0" err="1">
                <a:latin typeface="Consolas" panose="020B0609020204030204" pitchFamily="49" charset="0"/>
              </a:rPr>
              <a:t>inputFileName</a:t>
            </a:r>
            <a:r>
              <a:rPr lang="en-US" sz="1800" dirty="0">
                <a:latin typeface="Consolas" panose="020B0609020204030204" pitchFamily="49" charset="0"/>
              </a:rPr>
              <a:t>, "could not be </a:t>
            </a:r>
            <a:r>
              <a:rPr lang="en-US" sz="1800" dirty="0" smtClean="0">
                <a:latin typeface="Consolas" panose="020B0609020204030204" pitchFamily="49" charset="0"/>
              </a:rPr>
              <a:t>"+ </a:t>
            </a:r>
            <a:r>
              <a:rPr lang="en-US" sz="1800" dirty="0">
                <a:latin typeface="Consolas" panose="020B0609020204030204" pitchFamily="49" charset="0"/>
              </a:rPr>
              <a:t>\</a:t>
            </a:r>
          </a:p>
          <a:p>
            <a:pPr marL="342900" lvl="1" indent="0">
              <a:buNone/>
            </a:pPr>
            <a:r>
              <a:rPr lang="en-US" sz="1800" dirty="0">
                <a:latin typeface="Consolas" panose="020B0609020204030204" pitchFamily="49" charset="0"/>
              </a:rPr>
              <a:t>            "opened</a:t>
            </a:r>
            <a:r>
              <a:rPr lang="en-US" sz="1800" dirty="0" smtClean="0">
                <a:latin typeface="Consolas" panose="020B0609020204030204" pitchFamily="49" charset="0"/>
              </a:rPr>
              <a:t>")</a:t>
            </a:r>
          </a:p>
          <a:p>
            <a:pPr marL="342900" lvl="1" indent="0">
              <a:buNone/>
            </a:pPr>
            <a:r>
              <a:rPr lang="en-CA" sz="1800" b="1" dirty="0" smtClean="0">
                <a:latin typeface="Consolas" panose="020B0609020204030204" pitchFamily="49" charset="0"/>
              </a:rPr>
              <a:t>   else:</a:t>
            </a:r>
          </a:p>
          <a:p>
            <a:pPr marL="342900" lvl="1" indent="0">
              <a:buNone/>
            </a:pPr>
            <a:r>
              <a:rPr lang="en-US" sz="1800" dirty="0" smtClean="0">
                <a:latin typeface="Consolas" panose="020B0609020204030204" pitchFamily="49" charset="0"/>
              </a:rPr>
              <a:t>       </a:t>
            </a:r>
            <a:r>
              <a:rPr lang="en-US" sz="1800" dirty="0">
                <a:latin typeface="Consolas" panose="020B0609020204030204" pitchFamily="49" charset="0"/>
              </a:rPr>
              <a:t>print("Successfully read information from file", \</a:t>
            </a:r>
          </a:p>
          <a:p>
            <a:pPr marL="342900" lvl="1" indent="0">
              <a:buNone/>
            </a:pPr>
            <a:r>
              <a:rPr lang="en-US" sz="1800" dirty="0">
                <a:latin typeface="Consolas" panose="020B0609020204030204" pitchFamily="49" charset="0"/>
              </a:rPr>
              <a:t>             </a:t>
            </a:r>
            <a:r>
              <a:rPr lang="en-US" sz="1800" dirty="0" err="1">
                <a:latin typeface="Consolas" panose="020B0609020204030204" pitchFamily="49" charset="0"/>
              </a:rPr>
              <a:t>inputFileName</a:t>
            </a:r>
            <a:r>
              <a:rPr lang="en-US" sz="1800" dirty="0">
                <a:latin typeface="Consolas" panose="020B0609020204030204" pitchFamily="49" charset="0"/>
              </a:rPr>
              <a:t>)</a:t>
            </a:r>
            <a:r>
              <a:rPr lang="en-CA" sz="1800" dirty="0" smtClean="0">
                <a:latin typeface="Consolas" panose="020B0609020204030204" pitchFamily="49" charset="0"/>
              </a:rPr>
              <a:t>   </a:t>
            </a:r>
          </a:p>
          <a:p>
            <a:pPr marL="342900" lvl="1" indent="0">
              <a:buNone/>
            </a:pPr>
            <a:r>
              <a:rPr lang="en-CA" sz="1800" b="1" dirty="0">
                <a:latin typeface="Consolas" panose="020B0609020204030204" pitchFamily="49" charset="0"/>
              </a:rPr>
              <a:t> </a:t>
            </a:r>
            <a:r>
              <a:rPr lang="en-CA" sz="1800" b="1" dirty="0" smtClean="0">
                <a:latin typeface="Consolas" panose="020B0609020204030204" pitchFamily="49" charset="0"/>
              </a:rPr>
              <a:t>  finally:</a:t>
            </a:r>
          </a:p>
          <a:p>
            <a:pPr marL="342900" lvl="1" indent="0">
              <a:buNone/>
            </a:pPr>
            <a:r>
              <a:rPr lang="en-CA" sz="1800" dirty="0" smtClean="0">
                <a:latin typeface="Consolas" panose="020B0609020204030204" pitchFamily="49" charset="0"/>
              </a:rPr>
              <a:t>       print("Finished file input and output")</a:t>
            </a:r>
          </a:p>
        </p:txBody>
      </p:sp>
    </p:spTree>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3794" name="Rectangle 2"/>
          <p:cNvSpPr>
            <a:spLocks noGrp="1" noChangeArrowheads="1"/>
          </p:cNvSpPr>
          <p:nvPr>
            <p:ph type="title" idx="4294967295"/>
          </p:nvPr>
        </p:nvSpPr>
        <p:spPr/>
        <p:txBody>
          <a:bodyPr/>
          <a:lstStyle/>
          <a:p>
            <a:r>
              <a:rPr lang="en-US" altLang="en-US" smtClean="0"/>
              <a:t>Exception Handling: Keyboard Input</a:t>
            </a:r>
          </a:p>
        </p:txBody>
      </p:sp>
      <p:sp>
        <p:nvSpPr>
          <p:cNvPr id="33795" name="Rectangle 3"/>
          <p:cNvSpPr>
            <a:spLocks noGrp="1" noChangeArrowheads="1"/>
          </p:cNvSpPr>
          <p:nvPr>
            <p:ph type="body" idx="4294967295"/>
          </p:nvPr>
        </p:nvSpPr>
        <p:spPr/>
        <p:txBody>
          <a:bodyPr/>
          <a:lstStyle/>
          <a:p>
            <a:r>
              <a:rPr lang="en-US" altLang="en-US" sz="2000" b="1" dirty="0" smtClean="0"/>
              <a:t>Name of the example program</a:t>
            </a:r>
            <a:r>
              <a:rPr lang="en-US" altLang="en-US" sz="2000" dirty="0" smtClean="0"/>
              <a:t>: </a:t>
            </a:r>
            <a:r>
              <a:rPr lang="en-US" altLang="en-US" sz="2000" dirty="0" smtClean="0">
                <a:latin typeface="Consolas" panose="020B0609020204030204" pitchFamily="49" charset="0"/>
                <a:ea typeface="Consolas" panose="020B0609020204030204" pitchFamily="49" charset="0"/>
                <a:cs typeface="Consolas" panose="020B0609020204030204" pitchFamily="49" charset="0"/>
              </a:rPr>
              <a:t>6exception_validation.py</a:t>
            </a:r>
          </a:p>
          <a:p>
            <a:pPr lvl="1"/>
            <a:r>
              <a:rPr lang="en-US" altLang="en-US" sz="1800" dirty="0" smtClean="0">
                <a:ea typeface="Consolas" panose="020B0609020204030204" pitchFamily="49" charset="0"/>
                <a:cs typeface="Consolas" panose="020B0609020204030204" pitchFamily="49" charset="0"/>
              </a:rPr>
              <a:t>Learning: writing a program that can check for and recover when an invalid </a:t>
            </a:r>
            <a:r>
              <a:rPr lang="en-US" altLang="en-US" sz="1800" dirty="0" smtClean="0">
                <a:ea typeface="Consolas" panose="020B0609020204030204" pitchFamily="49" charset="0"/>
                <a:cs typeface="Consolas" panose="020B0609020204030204" pitchFamily="49" charset="0"/>
              </a:rPr>
              <a:t>type of information </a:t>
            </a:r>
            <a:r>
              <a:rPr lang="en-US" altLang="en-US" sz="1800" dirty="0" smtClean="0">
                <a:ea typeface="Consolas" panose="020B0609020204030204" pitchFamily="49" charset="0"/>
                <a:cs typeface="Consolas" panose="020B0609020204030204" pitchFamily="49" charset="0"/>
              </a:rPr>
              <a:t>has been entered.</a:t>
            </a:r>
            <a:endParaRPr lang="en-US" altLang="en-US" sz="1800" dirty="0" smtClean="0"/>
          </a:p>
          <a:p>
            <a:pPr>
              <a:buFontTx/>
              <a:buNone/>
            </a:pPr>
            <a:r>
              <a:rPr lang="en-US" altLang="en-US" sz="1800" dirty="0" err="1" smtClean="0">
                <a:latin typeface="Consolas" panose="020B0609020204030204" pitchFamily="49" charset="0"/>
                <a:ea typeface="Consolas" panose="020B0609020204030204" pitchFamily="49" charset="0"/>
                <a:cs typeface="Consolas" panose="020B0609020204030204" pitchFamily="49" charset="0"/>
              </a:rPr>
              <a:t>inputOK</a:t>
            </a:r>
            <a:r>
              <a:rPr lang="en-US" altLang="en-US" sz="1800" dirty="0" smtClean="0">
                <a:latin typeface="Consolas" panose="020B0609020204030204" pitchFamily="49" charset="0"/>
                <a:ea typeface="Consolas" panose="020B0609020204030204" pitchFamily="49" charset="0"/>
                <a:cs typeface="Consolas" panose="020B0609020204030204" pitchFamily="49" charset="0"/>
              </a:rPr>
              <a:t> = False</a:t>
            </a:r>
          </a:p>
          <a:p>
            <a:pPr>
              <a:buFontTx/>
              <a:buNone/>
            </a:pPr>
            <a:r>
              <a:rPr lang="en-US" altLang="en-US" sz="1800" dirty="0" smtClean="0">
                <a:latin typeface="Consolas" panose="020B0609020204030204" pitchFamily="49" charset="0"/>
                <a:ea typeface="Consolas" panose="020B0609020204030204" pitchFamily="49" charset="0"/>
                <a:cs typeface="Consolas" panose="020B0609020204030204" pitchFamily="49" charset="0"/>
              </a:rPr>
              <a:t>while (</a:t>
            </a:r>
            <a:r>
              <a:rPr lang="en-US" altLang="en-US" sz="1800" dirty="0" err="1" smtClean="0">
                <a:latin typeface="Consolas" panose="020B0609020204030204" pitchFamily="49" charset="0"/>
                <a:ea typeface="Consolas" panose="020B0609020204030204" pitchFamily="49" charset="0"/>
                <a:cs typeface="Consolas" panose="020B0609020204030204" pitchFamily="49" charset="0"/>
              </a:rPr>
              <a:t>inputOK</a:t>
            </a:r>
            <a:r>
              <a:rPr lang="en-US" altLang="en-US" sz="1800" dirty="0" smtClean="0">
                <a:latin typeface="Consolas" panose="020B0609020204030204" pitchFamily="49" charset="0"/>
                <a:ea typeface="Consolas" panose="020B0609020204030204" pitchFamily="49" charset="0"/>
                <a:cs typeface="Consolas" panose="020B0609020204030204" pitchFamily="49" charset="0"/>
              </a:rPr>
              <a:t> == False):</a:t>
            </a:r>
          </a:p>
          <a:p>
            <a:pPr>
              <a:buFontTx/>
              <a:buNone/>
            </a:pPr>
            <a:r>
              <a:rPr lang="en-US" altLang="en-US" sz="1800" dirty="0" smtClean="0">
                <a:latin typeface="Consolas" panose="020B0609020204030204" pitchFamily="49" charset="0"/>
                <a:ea typeface="Consolas" panose="020B0609020204030204" pitchFamily="49" charset="0"/>
                <a:cs typeface="Consolas" panose="020B0609020204030204" pitchFamily="49" charset="0"/>
              </a:rPr>
              <a:t>    try:</a:t>
            </a:r>
          </a:p>
          <a:p>
            <a:pPr>
              <a:buFontTx/>
              <a:buNone/>
            </a:pPr>
            <a:r>
              <a:rPr lang="en-US" altLang="en-US" sz="1800" dirty="0" smtClean="0">
                <a:latin typeface="Consolas" panose="020B0609020204030204" pitchFamily="49" charset="0"/>
                <a:ea typeface="Consolas" panose="020B0609020204030204" pitchFamily="49" charset="0"/>
                <a:cs typeface="Consolas" panose="020B0609020204030204" pitchFamily="49" charset="0"/>
              </a:rPr>
              <a:t>        </a:t>
            </a:r>
            <a:r>
              <a:rPr lang="en-US" altLang="en-US" sz="1800" dirty="0" err="1" smtClean="0">
                <a:latin typeface="Consolas" panose="020B0609020204030204" pitchFamily="49" charset="0"/>
                <a:ea typeface="Consolas" panose="020B0609020204030204" pitchFamily="49" charset="0"/>
                <a:cs typeface="Consolas" panose="020B0609020204030204" pitchFamily="49" charset="0"/>
              </a:rPr>
              <a:t>num</a:t>
            </a:r>
            <a:r>
              <a:rPr lang="en-US" altLang="en-US" sz="1800" dirty="0" smtClean="0">
                <a:latin typeface="Consolas" panose="020B0609020204030204" pitchFamily="49" charset="0"/>
                <a:ea typeface="Consolas" panose="020B0609020204030204" pitchFamily="49" charset="0"/>
                <a:cs typeface="Consolas" panose="020B0609020204030204" pitchFamily="49" charset="0"/>
              </a:rPr>
              <a:t> = input("Enter a number: ")</a:t>
            </a:r>
          </a:p>
          <a:p>
            <a:pPr>
              <a:buFontTx/>
              <a:buNone/>
            </a:pPr>
            <a:r>
              <a:rPr lang="en-US" altLang="en-US" sz="1800" dirty="0" smtClean="0">
                <a:latin typeface="Consolas" panose="020B0609020204030204" pitchFamily="49" charset="0"/>
                <a:ea typeface="Consolas" panose="020B0609020204030204" pitchFamily="49" charset="0"/>
                <a:cs typeface="Consolas" panose="020B0609020204030204" pitchFamily="49" charset="0"/>
              </a:rPr>
              <a:t>        </a:t>
            </a:r>
            <a:r>
              <a:rPr lang="en-US" altLang="en-US" sz="1800" dirty="0" err="1" smtClean="0">
                <a:latin typeface="Consolas" panose="020B0609020204030204" pitchFamily="49" charset="0"/>
                <a:ea typeface="Consolas" panose="020B0609020204030204" pitchFamily="49" charset="0"/>
                <a:cs typeface="Consolas" panose="020B0609020204030204" pitchFamily="49" charset="0"/>
              </a:rPr>
              <a:t>num</a:t>
            </a:r>
            <a:r>
              <a:rPr lang="en-US" altLang="en-US" sz="1800" dirty="0" smtClean="0">
                <a:latin typeface="Consolas" panose="020B0609020204030204" pitchFamily="49" charset="0"/>
                <a:ea typeface="Consolas" panose="020B0609020204030204" pitchFamily="49" charset="0"/>
                <a:cs typeface="Consolas" panose="020B0609020204030204" pitchFamily="49" charset="0"/>
              </a:rPr>
              <a:t> = float(</a:t>
            </a:r>
            <a:r>
              <a:rPr lang="en-US" altLang="en-US" sz="1800" dirty="0" err="1" smtClean="0">
                <a:latin typeface="Consolas" panose="020B0609020204030204" pitchFamily="49" charset="0"/>
                <a:ea typeface="Consolas" panose="020B0609020204030204" pitchFamily="49" charset="0"/>
                <a:cs typeface="Consolas" panose="020B0609020204030204" pitchFamily="49" charset="0"/>
              </a:rPr>
              <a:t>num</a:t>
            </a:r>
            <a:r>
              <a:rPr lang="en-US" altLang="en-US" sz="1800" dirty="0" smtClean="0">
                <a:latin typeface="Consolas" panose="020B0609020204030204" pitchFamily="49" charset="0"/>
                <a:ea typeface="Consolas" panose="020B0609020204030204" pitchFamily="49" charset="0"/>
                <a:cs typeface="Consolas" panose="020B0609020204030204" pitchFamily="49" charset="0"/>
              </a:rPr>
              <a:t>)</a:t>
            </a:r>
          </a:p>
          <a:p>
            <a:pPr>
              <a:buFontTx/>
              <a:buNone/>
            </a:pPr>
            <a:r>
              <a:rPr lang="en-US" altLang="en-US" sz="1800" dirty="0" smtClean="0">
                <a:latin typeface="Consolas" panose="020B0609020204030204" pitchFamily="49" charset="0"/>
                <a:ea typeface="Consolas" panose="020B0609020204030204" pitchFamily="49" charset="0"/>
                <a:cs typeface="Consolas" panose="020B0609020204030204" pitchFamily="49" charset="0"/>
              </a:rPr>
              <a:t>    except </a:t>
            </a:r>
            <a:r>
              <a:rPr lang="en-US" altLang="en-US" sz="1800" dirty="0" err="1" smtClean="0">
                <a:latin typeface="Consolas" panose="020B0609020204030204" pitchFamily="49" charset="0"/>
                <a:ea typeface="Consolas" panose="020B0609020204030204" pitchFamily="49" charset="0"/>
                <a:cs typeface="Consolas" panose="020B0609020204030204" pitchFamily="49" charset="0"/>
              </a:rPr>
              <a:t>ValueError</a:t>
            </a:r>
            <a:r>
              <a:rPr lang="en-US" altLang="en-US" sz="1800" dirty="0" smtClean="0">
                <a:latin typeface="Consolas" panose="020B0609020204030204" pitchFamily="49" charset="0"/>
                <a:ea typeface="Consolas" panose="020B0609020204030204" pitchFamily="49" charset="0"/>
                <a:cs typeface="Consolas" panose="020B0609020204030204" pitchFamily="49" charset="0"/>
              </a:rPr>
              <a:t>:    </a:t>
            </a:r>
            <a:r>
              <a:rPr lang="en-US" altLang="en-US" sz="1800" b="1" dirty="0" smtClean="0">
                <a:solidFill>
                  <a:srgbClr val="0000FF"/>
                </a:solidFill>
                <a:latin typeface="Consolas" panose="020B0609020204030204" pitchFamily="49" charset="0"/>
                <a:ea typeface="Consolas" panose="020B0609020204030204" pitchFamily="49" charset="0"/>
                <a:cs typeface="Consolas" panose="020B0609020204030204" pitchFamily="49" charset="0"/>
              </a:rPr>
              <a:t># Can’t convert to a number</a:t>
            </a:r>
          </a:p>
          <a:p>
            <a:pPr>
              <a:buFontTx/>
              <a:buNone/>
            </a:pPr>
            <a:r>
              <a:rPr lang="en-US" altLang="en-US" sz="1800" dirty="0" smtClean="0">
                <a:latin typeface="Consolas" panose="020B0609020204030204" pitchFamily="49" charset="0"/>
                <a:ea typeface="Consolas" panose="020B0609020204030204" pitchFamily="49" charset="0"/>
                <a:cs typeface="Consolas" panose="020B0609020204030204" pitchFamily="49" charset="0"/>
              </a:rPr>
              <a:t>        print("Non-numeric type entered '%s'" %</a:t>
            </a:r>
            <a:r>
              <a:rPr lang="en-US" altLang="en-US" sz="1800" dirty="0" err="1" smtClean="0">
                <a:latin typeface="Consolas" panose="020B0609020204030204" pitchFamily="49" charset="0"/>
                <a:ea typeface="Consolas" panose="020B0609020204030204" pitchFamily="49" charset="0"/>
                <a:cs typeface="Consolas" panose="020B0609020204030204" pitchFamily="49" charset="0"/>
              </a:rPr>
              <a:t>num</a:t>
            </a:r>
            <a:r>
              <a:rPr lang="en-US" altLang="en-US" sz="1800" dirty="0" smtClean="0">
                <a:latin typeface="Consolas" panose="020B0609020204030204" pitchFamily="49" charset="0"/>
                <a:ea typeface="Consolas" panose="020B0609020204030204" pitchFamily="49" charset="0"/>
                <a:cs typeface="Consolas" panose="020B0609020204030204" pitchFamily="49" charset="0"/>
              </a:rPr>
              <a:t>)    </a:t>
            </a:r>
          </a:p>
          <a:p>
            <a:pPr>
              <a:buFontTx/>
              <a:buNone/>
            </a:pPr>
            <a:r>
              <a:rPr lang="en-US" altLang="en-US" sz="1800" dirty="0" smtClean="0">
                <a:latin typeface="Consolas" panose="020B0609020204030204" pitchFamily="49" charset="0"/>
                <a:ea typeface="Consolas" panose="020B0609020204030204" pitchFamily="49" charset="0"/>
                <a:cs typeface="Consolas" panose="020B0609020204030204" pitchFamily="49" charset="0"/>
              </a:rPr>
              <a:t>    else:   </a:t>
            </a:r>
            <a:r>
              <a:rPr lang="en-US" altLang="en-US" sz="1800" b="1" dirty="0" smtClean="0">
                <a:solidFill>
                  <a:srgbClr val="0000FF"/>
                </a:solidFill>
                <a:latin typeface="Consolas" panose="020B0609020204030204" pitchFamily="49" charset="0"/>
                <a:ea typeface="Consolas" panose="020B0609020204030204" pitchFamily="49" charset="0"/>
                <a:cs typeface="Consolas" panose="020B0609020204030204" pitchFamily="49" charset="0"/>
              </a:rPr>
              <a:t># All characters are part of a number</a:t>
            </a:r>
          </a:p>
          <a:p>
            <a:pPr>
              <a:buFontTx/>
              <a:buNone/>
            </a:pPr>
            <a:r>
              <a:rPr lang="en-US" altLang="en-US" sz="1800" dirty="0" smtClean="0">
                <a:latin typeface="Consolas" panose="020B0609020204030204" pitchFamily="49" charset="0"/>
                <a:ea typeface="Consolas" panose="020B0609020204030204" pitchFamily="49" charset="0"/>
                <a:cs typeface="Consolas" panose="020B0609020204030204" pitchFamily="49" charset="0"/>
              </a:rPr>
              <a:t>        </a:t>
            </a:r>
            <a:r>
              <a:rPr lang="en-US" altLang="en-US" sz="1800" dirty="0" err="1" smtClean="0">
                <a:latin typeface="Consolas" panose="020B0609020204030204" pitchFamily="49" charset="0"/>
                <a:ea typeface="Consolas" panose="020B0609020204030204" pitchFamily="49" charset="0"/>
                <a:cs typeface="Consolas" panose="020B0609020204030204" pitchFamily="49" charset="0"/>
              </a:rPr>
              <a:t>inputOK</a:t>
            </a:r>
            <a:r>
              <a:rPr lang="en-US" altLang="en-US" sz="1800" dirty="0" smtClean="0">
                <a:latin typeface="Consolas" panose="020B0609020204030204" pitchFamily="49" charset="0"/>
                <a:ea typeface="Consolas" panose="020B0609020204030204" pitchFamily="49" charset="0"/>
                <a:cs typeface="Consolas" panose="020B0609020204030204" pitchFamily="49" charset="0"/>
              </a:rPr>
              <a:t> = True</a:t>
            </a:r>
          </a:p>
          <a:p>
            <a:pPr>
              <a:buFontTx/>
              <a:buNone/>
            </a:pPr>
            <a:r>
              <a:rPr lang="en-US" altLang="en-US" sz="1800" dirty="0" err="1" smtClean="0">
                <a:latin typeface="Consolas" panose="020B0609020204030204" pitchFamily="49" charset="0"/>
                <a:ea typeface="Consolas" panose="020B0609020204030204" pitchFamily="49" charset="0"/>
                <a:cs typeface="Consolas" panose="020B0609020204030204" pitchFamily="49" charset="0"/>
              </a:rPr>
              <a:t>num</a:t>
            </a:r>
            <a:r>
              <a:rPr lang="en-US" altLang="en-US" sz="1800" dirty="0" smtClean="0">
                <a:latin typeface="Consolas" panose="020B0609020204030204" pitchFamily="49" charset="0"/>
                <a:ea typeface="Consolas" panose="020B0609020204030204" pitchFamily="49" charset="0"/>
                <a:cs typeface="Consolas" panose="020B0609020204030204" pitchFamily="49" charset="0"/>
              </a:rPr>
              <a:t> = </a:t>
            </a:r>
            <a:r>
              <a:rPr lang="en-US" altLang="en-US" sz="1800" dirty="0" err="1" smtClean="0">
                <a:latin typeface="Consolas" panose="020B0609020204030204" pitchFamily="49" charset="0"/>
                <a:ea typeface="Consolas" panose="020B0609020204030204" pitchFamily="49" charset="0"/>
                <a:cs typeface="Consolas" panose="020B0609020204030204" pitchFamily="49" charset="0"/>
              </a:rPr>
              <a:t>num</a:t>
            </a:r>
            <a:r>
              <a:rPr lang="en-US" altLang="en-US" sz="1800" dirty="0" smtClean="0">
                <a:latin typeface="Consolas" panose="020B0609020204030204" pitchFamily="49" charset="0"/>
                <a:ea typeface="Consolas" panose="020B0609020204030204" pitchFamily="49" charset="0"/>
                <a:cs typeface="Consolas" panose="020B0609020204030204" pitchFamily="49" charset="0"/>
              </a:rPr>
              <a:t> * 2</a:t>
            </a:r>
          </a:p>
          <a:p>
            <a:pPr>
              <a:buFontTx/>
              <a:buNone/>
            </a:pPr>
            <a:r>
              <a:rPr lang="en-US" altLang="en-US" sz="1800" dirty="0" smtClean="0">
                <a:latin typeface="Consolas" panose="020B0609020204030204" pitchFamily="49" charset="0"/>
                <a:ea typeface="Consolas" panose="020B0609020204030204" pitchFamily="49" charset="0"/>
                <a:cs typeface="Consolas" panose="020B0609020204030204" pitchFamily="49" charset="0"/>
              </a:rPr>
              <a:t>print(</a:t>
            </a:r>
            <a:r>
              <a:rPr lang="en-US" altLang="en-US" sz="1800" dirty="0" err="1" smtClean="0">
                <a:latin typeface="Consolas" panose="020B0609020204030204" pitchFamily="49" charset="0"/>
                <a:ea typeface="Consolas" panose="020B0609020204030204" pitchFamily="49" charset="0"/>
                <a:cs typeface="Consolas" panose="020B0609020204030204" pitchFamily="49" charset="0"/>
              </a:rPr>
              <a:t>num</a:t>
            </a:r>
            <a:r>
              <a:rPr lang="en-US" altLang="en-US" sz="1800" dirty="0" smtClean="0">
                <a:latin typeface="Consolas" panose="020B0609020204030204" pitchFamily="49" charset="0"/>
                <a:ea typeface="Consolas" panose="020B0609020204030204" pitchFamily="49" charset="0"/>
                <a:cs typeface="Consolas" panose="020B0609020204030204" pitchFamily="49" charset="0"/>
              </a:rPr>
              <a:t>)</a:t>
            </a:r>
          </a:p>
        </p:txBody>
      </p:sp>
      <p:pic>
        <p:nvPicPr>
          <p:cNvPr id="31748" name="Picture 4"/>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5487390" y="3092347"/>
            <a:ext cx="2378075" cy="44450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31749" name="Picture 5"/>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487390" y="3704565"/>
            <a:ext cx="2574925" cy="442913"/>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31750" name="Picture 6"/>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3657600" y="5434281"/>
            <a:ext cx="5237163" cy="1343025"/>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cSld>
  <p:clrMapOvr>
    <a:masterClrMapping/>
  </p:clrMapOvr>
  <p:transition spd="slow"/>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4" presetClass="entr" presetSubtype="10" fill="hold" nodeType="clickEffect">
                                  <p:stCondLst>
                                    <p:cond delay="0"/>
                                  </p:stCondLst>
                                  <p:childTnLst>
                                    <p:set>
                                      <p:cBhvr>
                                        <p:cTn id="6" dur="1" fill="hold">
                                          <p:stCondLst>
                                            <p:cond delay="0"/>
                                          </p:stCondLst>
                                        </p:cTn>
                                        <p:tgtEl>
                                          <p:spTgt spid="31748"/>
                                        </p:tgtEl>
                                        <p:attrNameLst>
                                          <p:attrName>style.visibility</p:attrName>
                                        </p:attrNameLst>
                                      </p:cBhvr>
                                      <p:to>
                                        <p:strVal val="visible"/>
                                      </p:to>
                                    </p:set>
                                    <p:animEffect transition="in" filter="randombar(horizontal)">
                                      <p:cBhvr>
                                        <p:cTn id="7" dur="500"/>
                                        <p:tgtEl>
                                          <p:spTgt spid="31748"/>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14" presetClass="entr" presetSubtype="10" fill="hold" nodeType="clickEffect">
                                  <p:stCondLst>
                                    <p:cond delay="0"/>
                                  </p:stCondLst>
                                  <p:childTnLst>
                                    <p:set>
                                      <p:cBhvr>
                                        <p:cTn id="11" dur="1" fill="hold">
                                          <p:stCondLst>
                                            <p:cond delay="0"/>
                                          </p:stCondLst>
                                        </p:cTn>
                                        <p:tgtEl>
                                          <p:spTgt spid="31749"/>
                                        </p:tgtEl>
                                        <p:attrNameLst>
                                          <p:attrName>style.visibility</p:attrName>
                                        </p:attrNameLst>
                                      </p:cBhvr>
                                      <p:to>
                                        <p:strVal val="visible"/>
                                      </p:to>
                                    </p:set>
                                    <p:animEffect transition="in" filter="randombar(horizontal)">
                                      <p:cBhvr>
                                        <p:cTn id="12" dur="500"/>
                                        <p:tgtEl>
                                          <p:spTgt spid="31749"/>
                                        </p:tgtEl>
                                      </p:cBhvr>
                                    </p:animEffect>
                                  </p:childTnLst>
                                </p:cTn>
                              </p:par>
                            </p:childTnLst>
                          </p:cTn>
                        </p:par>
                      </p:childTnLst>
                    </p:cTn>
                  </p:par>
                  <p:par>
                    <p:cTn id="13" fill="hold" nodeType="clickPar">
                      <p:stCondLst>
                        <p:cond delay="indefinite"/>
                      </p:stCondLst>
                      <p:childTnLst>
                        <p:par>
                          <p:cTn id="14" fill="hold" nodeType="withGroup">
                            <p:stCondLst>
                              <p:cond delay="0"/>
                            </p:stCondLst>
                            <p:childTnLst>
                              <p:par>
                                <p:cTn id="15" presetID="14" presetClass="entr" presetSubtype="10" fill="hold" nodeType="clickEffect">
                                  <p:stCondLst>
                                    <p:cond delay="0"/>
                                  </p:stCondLst>
                                  <p:childTnLst>
                                    <p:set>
                                      <p:cBhvr>
                                        <p:cTn id="16" dur="1" fill="hold">
                                          <p:stCondLst>
                                            <p:cond delay="0"/>
                                          </p:stCondLst>
                                        </p:cTn>
                                        <p:tgtEl>
                                          <p:spTgt spid="31750"/>
                                        </p:tgtEl>
                                        <p:attrNameLst>
                                          <p:attrName>style.visibility</p:attrName>
                                        </p:attrNameLst>
                                      </p:cBhvr>
                                      <p:to>
                                        <p:strVal val="visible"/>
                                      </p:to>
                                    </p:set>
                                    <p:animEffect transition="in" filter="randombar(horizontal)">
                                      <p:cBhvr>
                                        <p:cTn id="17" dur="500"/>
                                        <p:tgtEl>
                                          <p:spTgt spid="3175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Reading File Information Into A List</a:t>
            </a:r>
            <a:endParaRPr lang="en-CA" dirty="0"/>
          </a:p>
        </p:txBody>
      </p:sp>
      <p:sp>
        <p:nvSpPr>
          <p:cNvPr id="3" name="Content Placeholder 2"/>
          <p:cNvSpPr>
            <a:spLocks noGrp="1"/>
          </p:cNvSpPr>
          <p:nvPr>
            <p:ph idx="1"/>
          </p:nvPr>
        </p:nvSpPr>
        <p:spPr/>
        <p:txBody>
          <a:bodyPr/>
          <a:lstStyle/>
          <a:p>
            <a:r>
              <a:rPr lang="en-US" dirty="0" smtClean="0"/>
              <a:t>If the amount of information stored in the file can vary then a the list must be dynamically created (using the </a:t>
            </a:r>
            <a:r>
              <a:rPr lang="en-US" dirty="0" smtClean="0">
                <a:latin typeface="Consolas" panose="020B0609020204030204" pitchFamily="49" charset="0"/>
              </a:rPr>
              <a:t>append() </a:t>
            </a:r>
            <a:r>
              <a:rPr lang="en-US" dirty="0" smtClean="0"/>
              <a:t>function to add new rows and elements onto the row).</a:t>
            </a:r>
          </a:p>
          <a:p>
            <a:r>
              <a:rPr lang="en-US" dirty="0" smtClean="0"/>
              <a:t>Input file: chess.txt</a:t>
            </a:r>
          </a:p>
          <a:p>
            <a:pPr lvl="1"/>
            <a:r>
              <a:rPr lang="en-US" dirty="0" smtClean="0"/>
              <a:t>The starting positions for the program will reside in this file in the form of a simple (unformatted) text file.</a:t>
            </a:r>
          </a:p>
          <a:p>
            <a:pPr lvl="1"/>
            <a:r>
              <a:rPr lang="en-US" dirty="0" smtClean="0"/>
              <a:t>Each line in the file will represent a row in the chess board.</a:t>
            </a:r>
          </a:p>
          <a:p>
            <a:pPr lvl="1"/>
            <a:r>
              <a:rPr lang="en-US" dirty="0" smtClean="0"/>
              <a:t>Chess pieces are represented by </a:t>
            </a:r>
            <a:r>
              <a:rPr lang="en-US" dirty="0"/>
              <a:t>various characters: </a:t>
            </a:r>
            <a:r>
              <a:rPr lang="en-US" dirty="0" smtClean="0">
                <a:latin typeface="Consolas" panose="020B0609020204030204" pitchFamily="49" charset="0"/>
              </a:rPr>
              <a:t>PRKBQK</a:t>
            </a:r>
          </a:p>
          <a:p>
            <a:pPr lvl="1"/>
            <a:r>
              <a:rPr lang="en-US" dirty="0" smtClean="0"/>
              <a:t>Empty locations are represented by a space. </a:t>
            </a:r>
            <a:endParaRPr lang="en-CA" dirty="0"/>
          </a:p>
        </p:txBody>
      </p:sp>
    </p:spTree>
    <p:extLst>
      <p:ext uri="{BB962C8B-B14F-4D97-AF65-F5344CB8AC3E}">
        <p14:creationId xmlns:p14="http://schemas.microsoft.com/office/powerpoint/2010/main" val="1736512658"/>
      </p:ext>
    </p:extLst>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Reading File Information Into A </a:t>
            </a:r>
            <a:r>
              <a:rPr lang="en-US" dirty="0" smtClean="0"/>
              <a:t>List: </a:t>
            </a:r>
            <a:r>
              <a:rPr lang="en-US" dirty="0" smtClean="0">
                <a:latin typeface="Consolas" panose="020B0609020204030204" pitchFamily="49" charset="0"/>
              </a:rPr>
              <a:t>Display()</a:t>
            </a:r>
            <a:endParaRPr lang="en-CA" dirty="0">
              <a:latin typeface="Consolas" panose="020B0609020204030204" pitchFamily="49" charset="0"/>
            </a:endParaRPr>
          </a:p>
        </p:txBody>
      </p:sp>
      <p:sp>
        <p:nvSpPr>
          <p:cNvPr id="3" name="Content Placeholder 2"/>
          <p:cNvSpPr>
            <a:spLocks noGrp="1"/>
          </p:cNvSpPr>
          <p:nvPr>
            <p:ph idx="1"/>
          </p:nvPr>
        </p:nvSpPr>
        <p:spPr/>
        <p:txBody>
          <a:bodyPr/>
          <a:lstStyle/>
          <a:p>
            <a:r>
              <a:rPr lang="en-US" b="1" dirty="0" smtClean="0"/>
              <a:t>Name of the example program</a:t>
            </a:r>
            <a:r>
              <a:rPr lang="en-US" dirty="0" smtClean="0"/>
              <a:t>: 7</a:t>
            </a:r>
            <a:r>
              <a:rPr lang="en-US" dirty="0" smtClean="0">
                <a:latin typeface="Consolas" panose="020B0609020204030204" pitchFamily="49" charset="0"/>
              </a:rPr>
              <a:t>chess.py</a:t>
            </a:r>
          </a:p>
          <a:p>
            <a:pPr marL="342900" lvl="1" indent="0">
              <a:buNone/>
            </a:pPr>
            <a:r>
              <a:rPr lang="en-US" sz="1600" dirty="0">
                <a:latin typeface="Consolas" panose="020B0609020204030204" pitchFamily="49" charset="0"/>
              </a:rPr>
              <a:t>NEWLINE = "\</a:t>
            </a:r>
            <a:r>
              <a:rPr lang="en-US" sz="1600" dirty="0" smtClean="0">
                <a:latin typeface="Consolas" panose="020B0609020204030204" pitchFamily="49" charset="0"/>
              </a:rPr>
              <a:t>n</a:t>
            </a:r>
            <a:r>
              <a:rPr lang="en-US" sz="1600" dirty="0">
                <a:latin typeface="Consolas" panose="020B0609020204030204" pitchFamily="49" charset="0"/>
              </a:rPr>
              <a:t>"</a:t>
            </a:r>
            <a:endParaRPr lang="en-US" sz="1600" dirty="0" smtClean="0">
              <a:latin typeface="Consolas" panose="020B0609020204030204" pitchFamily="49" charset="0"/>
            </a:endParaRPr>
          </a:p>
          <a:p>
            <a:pPr marL="342900" lvl="1" indent="0">
              <a:buNone/>
            </a:pPr>
            <a:endParaRPr lang="en-US" sz="1600" dirty="0">
              <a:latin typeface="Consolas" panose="020B0609020204030204" pitchFamily="49" charset="0"/>
            </a:endParaRPr>
          </a:p>
          <a:p>
            <a:pPr marL="342900" lvl="1" indent="0">
              <a:buNone/>
            </a:pPr>
            <a:r>
              <a:rPr lang="en-US" sz="1600" dirty="0" err="1" smtClean="0">
                <a:latin typeface="Consolas" panose="020B0609020204030204" pitchFamily="49" charset="0"/>
              </a:rPr>
              <a:t>def</a:t>
            </a:r>
            <a:r>
              <a:rPr lang="en-US" sz="1600" dirty="0" smtClean="0">
                <a:latin typeface="Consolas" panose="020B0609020204030204" pitchFamily="49" charset="0"/>
              </a:rPr>
              <a:t> </a:t>
            </a:r>
            <a:r>
              <a:rPr lang="en-US" sz="1600" dirty="0">
                <a:latin typeface="Consolas" panose="020B0609020204030204" pitchFamily="49" charset="0"/>
              </a:rPr>
              <a:t>display(</a:t>
            </a:r>
            <a:r>
              <a:rPr lang="en-US" sz="1600" dirty="0" err="1">
                <a:latin typeface="Consolas" panose="020B0609020204030204" pitchFamily="49" charset="0"/>
              </a:rPr>
              <a:t>aBoard,numRows,numColumns</a:t>
            </a:r>
            <a:r>
              <a:rPr lang="en-US" sz="1600" dirty="0">
                <a:latin typeface="Consolas" panose="020B0609020204030204" pitchFamily="49" charset="0"/>
              </a:rPr>
              <a:t>):</a:t>
            </a:r>
          </a:p>
          <a:p>
            <a:pPr marL="342900" lvl="1" indent="0">
              <a:buNone/>
            </a:pPr>
            <a:r>
              <a:rPr lang="en-US" sz="1600" dirty="0">
                <a:latin typeface="Consolas" panose="020B0609020204030204" pitchFamily="49" charset="0"/>
              </a:rPr>
              <a:t>    </a:t>
            </a:r>
            <a:r>
              <a:rPr lang="en-US" sz="1600" dirty="0" err="1">
                <a:latin typeface="Consolas" panose="020B0609020204030204" pitchFamily="49" charset="0"/>
              </a:rPr>
              <a:t>currentRow</a:t>
            </a:r>
            <a:r>
              <a:rPr lang="en-US" sz="1600" dirty="0">
                <a:latin typeface="Consolas" panose="020B0609020204030204" pitchFamily="49" charset="0"/>
              </a:rPr>
              <a:t> = 0</a:t>
            </a:r>
          </a:p>
          <a:p>
            <a:pPr marL="342900" lvl="1" indent="0">
              <a:buNone/>
            </a:pPr>
            <a:r>
              <a:rPr lang="en-US" sz="1600" dirty="0">
                <a:latin typeface="Consolas" panose="020B0609020204030204" pitchFamily="49" charset="0"/>
              </a:rPr>
              <a:t>    </a:t>
            </a:r>
            <a:r>
              <a:rPr lang="en-US" sz="1600" dirty="0" err="1">
                <a:latin typeface="Consolas" panose="020B0609020204030204" pitchFamily="49" charset="0"/>
              </a:rPr>
              <a:t>currentColumn</a:t>
            </a:r>
            <a:r>
              <a:rPr lang="en-US" sz="1600" dirty="0">
                <a:latin typeface="Consolas" panose="020B0609020204030204" pitchFamily="49" charset="0"/>
              </a:rPr>
              <a:t> = 0</a:t>
            </a:r>
          </a:p>
          <a:p>
            <a:pPr marL="342900" lvl="1" indent="0">
              <a:buNone/>
            </a:pPr>
            <a:r>
              <a:rPr lang="en-US" sz="1600" dirty="0">
                <a:latin typeface="Consolas" panose="020B0609020204030204" pitchFamily="49" charset="0"/>
              </a:rPr>
              <a:t>    print("DISPLAY BOARD")</a:t>
            </a:r>
          </a:p>
          <a:p>
            <a:pPr marL="342900" lvl="1" indent="0">
              <a:buNone/>
            </a:pPr>
            <a:r>
              <a:rPr lang="en-US" sz="1600" dirty="0">
                <a:latin typeface="Consolas" panose="020B0609020204030204" pitchFamily="49" charset="0"/>
              </a:rPr>
              <a:t>    while (</a:t>
            </a:r>
            <a:r>
              <a:rPr lang="en-US" sz="1600" dirty="0" err="1">
                <a:latin typeface="Consolas" panose="020B0609020204030204" pitchFamily="49" charset="0"/>
              </a:rPr>
              <a:t>currentRow</a:t>
            </a:r>
            <a:r>
              <a:rPr lang="en-US" sz="1600" dirty="0">
                <a:latin typeface="Consolas" panose="020B0609020204030204" pitchFamily="49" charset="0"/>
              </a:rPr>
              <a:t> &lt; </a:t>
            </a:r>
            <a:r>
              <a:rPr lang="en-US" sz="1600" dirty="0" err="1">
                <a:latin typeface="Consolas" panose="020B0609020204030204" pitchFamily="49" charset="0"/>
              </a:rPr>
              <a:t>numRows</a:t>
            </a:r>
            <a:r>
              <a:rPr lang="en-US" sz="1600" dirty="0">
                <a:latin typeface="Consolas" panose="020B0609020204030204" pitchFamily="49" charset="0"/>
              </a:rPr>
              <a:t>):</a:t>
            </a:r>
          </a:p>
          <a:p>
            <a:pPr marL="342900" lvl="1" indent="0">
              <a:buNone/>
            </a:pPr>
            <a:r>
              <a:rPr lang="en-US" sz="1600" dirty="0">
                <a:latin typeface="Consolas" panose="020B0609020204030204" pitchFamily="49" charset="0"/>
              </a:rPr>
              <a:t>        </a:t>
            </a:r>
            <a:r>
              <a:rPr lang="en-US" sz="1600" dirty="0" err="1">
                <a:latin typeface="Consolas" panose="020B0609020204030204" pitchFamily="49" charset="0"/>
              </a:rPr>
              <a:t>currentColumn</a:t>
            </a:r>
            <a:r>
              <a:rPr lang="en-US" sz="1600" dirty="0">
                <a:latin typeface="Consolas" panose="020B0609020204030204" pitchFamily="49" charset="0"/>
              </a:rPr>
              <a:t> = 0</a:t>
            </a:r>
          </a:p>
          <a:p>
            <a:pPr marL="342900" lvl="1" indent="0">
              <a:buNone/>
            </a:pPr>
            <a:r>
              <a:rPr lang="en-US" sz="1600" dirty="0">
                <a:latin typeface="Consolas" panose="020B0609020204030204" pitchFamily="49" charset="0"/>
              </a:rPr>
              <a:t>        while (</a:t>
            </a:r>
            <a:r>
              <a:rPr lang="en-US" sz="1600" dirty="0" err="1">
                <a:latin typeface="Consolas" panose="020B0609020204030204" pitchFamily="49" charset="0"/>
              </a:rPr>
              <a:t>currentColumn</a:t>
            </a:r>
            <a:r>
              <a:rPr lang="en-US" sz="1600" dirty="0">
                <a:latin typeface="Consolas" panose="020B0609020204030204" pitchFamily="49" charset="0"/>
              </a:rPr>
              <a:t> &lt; </a:t>
            </a:r>
            <a:r>
              <a:rPr lang="en-US" sz="1600" dirty="0" err="1">
                <a:latin typeface="Consolas" panose="020B0609020204030204" pitchFamily="49" charset="0"/>
              </a:rPr>
              <a:t>numColumns</a:t>
            </a:r>
            <a:r>
              <a:rPr lang="en-US" sz="1600" dirty="0">
                <a:latin typeface="Consolas" panose="020B0609020204030204" pitchFamily="49" charset="0"/>
              </a:rPr>
              <a:t>):</a:t>
            </a:r>
          </a:p>
          <a:p>
            <a:pPr marL="342900" lvl="1" indent="0">
              <a:buNone/>
            </a:pPr>
            <a:r>
              <a:rPr lang="en-US" sz="1600" dirty="0">
                <a:latin typeface="Consolas" panose="020B0609020204030204" pitchFamily="49" charset="0"/>
              </a:rPr>
              <a:t>            print("%s" %(</a:t>
            </a:r>
            <a:r>
              <a:rPr lang="en-US" sz="1600" dirty="0" err="1">
                <a:latin typeface="Consolas" panose="020B0609020204030204" pitchFamily="49" charset="0"/>
              </a:rPr>
              <a:t>aBoard</a:t>
            </a:r>
            <a:r>
              <a:rPr lang="en-US" sz="1600" dirty="0">
                <a:latin typeface="Consolas" panose="020B0609020204030204" pitchFamily="49" charset="0"/>
              </a:rPr>
              <a:t>[</a:t>
            </a:r>
            <a:r>
              <a:rPr lang="en-US" sz="1600" dirty="0" err="1">
                <a:latin typeface="Consolas" panose="020B0609020204030204" pitchFamily="49" charset="0"/>
              </a:rPr>
              <a:t>currentRow</a:t>
            </a:r>
            <a:r>
              <a:rPr lang="en-US" sz="1600" dirty="0">
                <a:latin typeface="Consolas" panose="020B0609020204030204" pitchFamily="49" charset="0"/>
              </a:rPr>
              <a:t>][</a:t>
            </a:r>
            <a:r>
              <a:rPr lang="en-US" sz="1600" dirty="0" err="1">
                <a:latin typeface="Consolas" panose="020B0609020204030204" pitchFamily="49" charset="0"/>
              </a:rPr>
              <a:t>currentColumn</a:t>
            </a:r>
            <a:r>
              <a:rPr lang="en-US" sz="1600" dirty="0">
                <a:latin typeface="Consolas" panose="020B0609020204030204" pitchFamily="49" charset="0"/>
              </a:rPr>
              <a:t>]),end="")</a:t>
            </a:r>
          </a:p>
          <a:p>
            <a:pPr marL="342900" lvl="1" indent="0">
              <a:buNone/>
            </a:pPr>
            <a:r>
              <a:rPr lang="en-US" sz="1600" dirty="0">
                <a:latin typeface="Consolas" panose="020B0609020204030204" pitchFamily="49" charset="0"/>
              </a:rPr>
              <a:t>            </a:t>
            </a:r>
            <a:r>
              <a:rPr lang="en-US" sz="1600" dirty="0" err="1">
                <a:latin typeface="Consolas" panose="020B0609020204030204" pitchFamily="49" charset="0"/>
              </a:rPr>
              <a:t>currentColumn</a:t>
            </a:r>
            <a:r>
              <a:rPr lang="en-US" sz="1600" dirty="0">
                <a:latin typeface="Consolas" panose="020B0609020204030204" pitchFamily="49" charset="0"/>
              </a:rPr>
              <a:t> = </a:t>
            </a:r>
            <a:r>
              <a:rPr lang="en-US" sz="1600" dirty="0" err="1">
                <a:latin typeface="Consolas" panose="020B0609020204030204" pitchFamily="49" charset="0"/>
              </a:rPr>
              <a:t>currentColumn</a:t>
            </a:r>
            <a:r>
              <a:rPr lang="en-US" sz="1600" dirty="0">
                <a:latin typeface="Consolas" panose="020B0609020204030204" pitchFamily="49" charset="0"/>
              </a:rPr>
              <a:t> + 1</a:t>
            </a:r>
          </a:p>
          <a:p>
            <a:pPr marL="342900" lvl="1" indent="0">
              <a:buNone/>
            </a:pPr>
            <a:r>
              <a:rPr lang="en-US" sz="1600" dirty="0">
                <a:latin typeface="Consolas" panose="020B0609020204030204" pitchFamily="49" charset="0"/>
              </a:rPr>
              <a:t>        </a:t>
            </a:r>
            <a:r>
              <a:rPr lang="en-US" sz="1600" dirty="0" err="1">
                <a:latin typeface="Consolas" panose="020B0609020204030204" pitchFamily="49" charset="0"/>
              </a:rPr>
              <a:t>currentRow</a:t>
            </a:r>
            <a:r>
              <a:rPr lang="en-US" sz="1600" dirty="0">
                <a:latin typeface="Consolas" panose="020B0609020204030204" pitchFamily="49" charset="0"/>
              </a:rPr>
              <a:t> = </a:t>
            </a:r>
            <a:r>
              <a:rPr lang="en-US" sz="1600" dirty="0" err="1">
                <a:latin typeface="Consolas" panose="020B0609020204030204" pitchFamily="49" charset="0"/>
              </a:rPr>
              <a:t>currentRow</a:t>
            </a:r>
            <a:r>
              <a:rPr lang="en-US" sz="1600" dirty="0">
                <a:latin typeface="Consolas" panose="020B0609020204030204" pitchFamily="49" charset="0"/>
              </a:rPr>
              <a:t> + 1</a:t>
            </a:r>
          </a:p>
          <a:p>
            <a:pPr marL="342900" lvl="1" indent="0">
              <a:buNone/>
            </a:pPr>
            <a:r>
              <a:rPr lang="en-US" sz="1600" dirty="0">
                <a:latin typeface="Consolas" panose="020B0609020204030204" pitchFamily="49" charset="0"/>
              </a:rPr>
              <a:t>        print()</a:t>
            </a:r>
          </a:p>
          <a:p>
            <a:pPr marL="342900" lvl="1" indent="0">
              <a:buNone/>
            </a:pPr>
            <a:r>
              <a:rPr lang="en-US" sz="1600" dirty="0">
                <a:latin typeface="Consolas" panose="020B0609020204030204" pitchFamily="49" charset="0"/>
              </a:rPr>
              <a:t>    for </a:t>
            </a:r>
            <a:r>
              <a:rPr lang="en-US" sz="1600" dirty="0" err="1">
                <a:latin typeface="Consolas" panose="020B0609020204030204" pitchFamily="49" charset="0"/>
              </a:rPr>
              <a:t>currentColumn</a:t>
            </a:r>
            <a:r>
              <a:rPr lang="en-US" sz="1600" dirty="0">
                <a:latin typeface="Consolas" panose="020B0609020204030204" pitchFamily="49" charset="0"/>
              </a:rPr>
              <a:t> in range (0,numColumns,1):</a:t>
            </a:r>
          </a:p>
          <a:p>
            <a:pPr marL="342900" lvl="1" indent="0">
              <a:buNone/>
            </a:pPr>
            <a:r>
              <a:rPr lang="en-US" sz="1600" dirty="0">
                <a:latin typeface="Consolas" panose="020B0609020204030204" pitchFamily="49" charset="0"/>
              </a:rPr>
              <a:t>        print("*", end="")</a:t>
            </a:r>
          </a:p>
          <a:p>
            <a:pPr marL="342900" lvl="1" indent="0">
              <a:buNone/>
            </a:pPr>
            <a:r>
              <a:rPr lang="en-US" sz="1600" dirty="0">
                <a:latin typeface="Consolas" panose="020B0609020204030204" pitchFamily="49" charset="0"/>
              </a:rPr>
              <a:t>    print(NEWLINE)</a:t>
            </a:r>
          </a:p>
          <a:p>
            <a:endParaRPr lang="en-US" dirty="0" smtClean="0"/>
          </a:p>
          <a:p>
            <a:endParaRPr lang="en-US" dirty="0" smtClean="0"/>
          </a:p>
          <a:p>
            <a:endParaRPr lang="en-CA" dirty="0"/>
          </a:p>
        </p:txBody>
      </p:sp>
    </p:spTree>
    <p:extLst>
      <p:ext uri="{BB962C8B-B14F-4D97-AF65-F5344CB8AC3E}">
        <p14:creationId xmlns:p14="http://schemas.microsoft.com/office/powerpoint/2010/main" val="3705446366"/>
      </p:ext>
    </p:extLst>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dirty="0">
                <a:latin typeface="+mn-lt"/>
              </a:rPr>
              <a:t>Reading File Information Into A List: </a:t>
            </a:r>
            <a:r>
              <a:rPr lang="en-US" dirty="0" smtClean="0">
                <a:latin typeface="+mn-lt"/>
              </a:rPr>
              <a:t>Display</a:t>
            </a:r>
            <a:r>
              <a:rPr lang="en-US" dirty="0">
                <a:latin typeface="+mn-lt"/>
              </a:rPr>
              <a:t> </a:t>
            </a:r>
            <a:r>
              <a:rPr lang="en-US" dirty="0" smtClean="0">
                <a:latin typeface="+mn-lt"/>
              </a:rPr>
              <a:t>Grid</a:t>
            </a:r>
            <a:endParaRPr lang="en-CA" dirty="0">
              <a:latin typeface="+mn-lt"/>
            </a:endParaRPr>
          </a:p>
        </p:txBody>
      </p:sp>
      <p:sp>
        <p:nvSpPr>
          <p:cNvPr id="3" name="Content Placeholder 2"/>
          <p:cNvSpPr>
            <a:spLocks noGrp="1"/>
          </p:cNvSpPr>
          <p:nvPr>
            <p:ph idx="1"/>
          </p:nvPr>
        </p:nvSpPr>
        <p:spPr/>
        <p:txBody>
          <a:bodyPr/>
          <a:lstStyle/>
          <a:p>
            <a:pPr marL="342900" lvl="1" indent="0">
              <a:buNone/>
            </a:pPr>
            <a:r>
              <a:rPr lang="en-CA" sz="1800" dirty="0" err="1">
                <a:latin typeface="Consolas" panose="020B0609020204030204" pitchFamily="49" charset="0"/>
              </a:rPr>
              <a:t>def</a:t>
            </a:r>
            <a:r>
              <a:rPr lang="en-CA" sz="1800" dirty="0">
                <a:latin typeface="Consolas" panose="020B0609020204030204" pitchFamily="49" charset="0"/>
              </a:rPr>
              <a:t> </a:t>
            </a:r>
            <a:r>
              <a:rPr lang="en-CA" sz="1800" dirty="0" err="1">
                <a:latin typeface="Consolas" panose="020B0609020204030204" pitchFamily="49" charset="0"/>
              </a:rPr>
              <a:t>displayWithGrid</a:t>
            </a:r>
            <a:r>
              <a:rPr lang="en-CA" sz="1800" dirty="0">
                <a:latin typeface="Consolas" panose="020B0609020204030204" pitchFamily="49" charset="0"/>
              </a:rPr>
              <a:t>(</a:t>
            </a:r>
            <a:r>
              <a:rPr lang="en-CA" sz="1800" dirty="0" err="1">
                <a:latin typeface="Consolas" panose="020B0609020204030204" pitchFamily="49" charset="0"/>
              </a:rPr>
              <a:t>aBoard,numRows,numColumns</a:t>
            </a:r>
            <a:r>
              <a:rPr lang="en-CA" sz="1800" dirty="0">
                <a:latin typeface="Consolas" panose="020B0609020204030204" pitchFamily="49" charset="0"/>
              </a:rPr>
              <a:t>):</a:t>
            </a:r>
          </a:p>
          <a:p>
            <a:pPr marL="342900" lvl="1" indent="0">
              <a:buNone/>
            </a:pPr>
            <a:r>
              <a:rPr lang="en-CA" sz="1800" dirty="0">
                <a:latin typeface="Consolas" panose="020B0609020204030204" pitchFamily="49" charset="0"/>
              </a:rPr>
              <a:t>    </a:t>
            </a:r>
            <a:r>
              <a:rPr lang="en-CA" sz="1800" dirty="0" err="1">
                <a:latin typeface="Consolas" panose="020B0609020204030204" pitchFamily="49" charset="0"/>
              </a:rPr>
              <a:t>currentRow</a:t>
            </a:r>
            <a:r>
              <a:rPr lang="en-CA" sz="1800" dirty="0">
                <a:latin typeface="Consolas" panose="020B0609020204030204" pitchFamily="49" charset="0"/>
              </a:rPr>
              <a:t> = 0</a:t>
            </a:r>
          </a:p>
          <a:p>
            <a:pPr marL="342900" lvl="1" indent="0">
              <a:buNone/>
            </a:pPr>
            <a:r>
              <a:rPr lang="en-CA" sz="1800" dirty="0">
                <a:latin typeface="Consolas" panose="020B0609020204030204" pitchFamily="49" charset="0"/>
              </a:rPr>
              <a:t>    </a:t>
            </a:r>
            <a:r>
              <a:rPr lang="en-CA" sz="1800" dirty="0" err="1">
                <a:latin typeface="Consolas" panose="020B0609020204030204" pitchFamily="49" charset="0"/>
              </a:rPr>
              <a:t>currentColumn</a:t>
            </a:r>
            <a:r>
              <a:rPr lang="en-CA" sz="1800" dirty="0">
                <a:latin typeface="Consolas" panose="020B0609020204030204" pitchFamily="49" charset="0"/>
              </a:rPr>
              <a:t> = 0</a:t>
            </a:r>
          </a:p>
          <a:p>
            <a:pPr marL="342900" lvl="1" indent="0">
              <a:buNone/>
            </a:pPr>
            <a:r>
              <a:rPr lang="en-CA" sz="1800" dirty="0" smtClean="0">
                <a:latin typeface="Consolas" panose="020B0609020204030204" pitchFamily="49" charset="0"/>
              </a:rPr>
              <a:t>    while </a:t>
            </a:r>
            <a:r>
              <a:rPr lang="en-CA" sz="1800" dirty="0">
                <a:latin typeface="Consolas" panose="020B0609020204030204" pitchFamily="49" charset="0"/>
              </a:rPr>
              <a:t>(</a:t>
            </a:r>
            <a:r>
              <a:rPr lang="en-CA" sz="1800" dirty="0" err="1">
                <a:latin typeface="Consolas" panose="020B0609020204030204" pitchFamily="49" charset="0"/>
              </a:rPr>
              <a:t>currentRow</a:t>
            </a:r>
            <a:r>
              <a:rPr lang="en-CA" sz="1800" dirty="0">
                <a:latin typeface="Consolas" panose="020B0609020204030204" pitchFamily="49" charset="0"/>
              </a:rPr>
              <a:t> &lt; </a:t>
            </a:r>
            <a:r>
              <a:rPr lang="en-CA" sz="1800" dirty="0" err="1">
                <a:latin typeface="Consolas" panose="020B0609020204030204" pitchFamily="49" charset="0"/>
              </a:rPr>
              <a:t>numRows</a:t>
            </a:r>
            <a:r>
              <a:rPr lang="en-CA" sz="1800" dirty="0">
                <a:latin typeface="Consolas" panose="020B0609020204030204" pitchFamily="49" charset="0"/>
              </a:rPr>
              <a:t>):</a:t>
            </a:r>
          </a:p>
          <a:p>
            <a:pPr marL="342900" lvl="1" indent="0">
              <a:buNone/>
            </a:pPr>
            <a:r>
              <a:rPr lang="en-CA" sz="1800" dirty="0">
                <a:latin typeface="Consolas" panose="020B0609020204030204" pitchFamily="49" charset="0"/>
              </a:rPr>
              <a:t>        for </a:t>
            </a:r>
            <a:r>
              <a:rPr lang="en-CA" sz="1800" dirty="0" err="1">
                <a:latin typeface="Consolas" panose="020B0609020204030204" pitchFamily="49" charset="0"/>
              </a:rPr>
              <a:t>currentColumn</a:t>
            </a:r>
            <a:r>
              <a:rPr lang="en-CA" sz="1800" dirty="0">
                <a:latin typeface="Consolas" panose="020B0609020204030204" pitchFamily="49" charset="0"/>
              </a:rPr>
              <a:t> in range (0,numColumns,1):</a:t>
            </a:r>
          </a:p>
          <a:p>
            <a:pPr marL="342900" lvl="1" indent="0">
              <a:buNone/>
            </a:pPr>
            <a:r>
              <a:rPr lang="en-CA" sz="1800" dirty="0">
                <a:latin typeface="Consolas" panose="020B0609020204030204" pitchFamily="49" charset="0"/>
              </a:rPr>
              <a:t>            print(" -", end="")</a:t>
            </a:r>
          </a:p>
          <a:p>
            <a:pPr marL="342900" lvl="1" indent="0">
              <a:buNone/>
            </a:pPr>
            <a:r>
              <a:rPr lang="en-CA" sz="1800" dirty="0">
                <a:latin typeface="Consolas" panose="020B0609020204030204" pitchFamily="49" charset="0"/>
              </a:rPr>
              <a:t>        print()</a:t>
            </a:r>
          </a:p>
          <a:p>
            <a:pPr marL="342900" lvl="1" indent="0">
              <a:buNone/>
            </a:pPr>
            <a:r>
              <a:rPr lang="en-CA" sz="1800" dirty="0">
                <a:latin typeface="Consolas" panose="020B0609020204030204" pitchFamily="49" charset="0"/>
              </a:rPr>
              <a:t>        </a:t>
            </a:r>
            <a:r>
              <a:rPr lang="en-CA" sz="1800" dirty="0" err="1">
                <a:latin typeface="Consolas" panose="020B0609020204030204" pitchFamily="49" charset="0"/>
              </a:rPr>
              <a:t>currentColumn</a:t>
            </a:r>
            <a:r>
              <a:rPr lang="en-CA" sz="1800" dirty="0">
                <a:latin typeface="Consolas" panose="020B0609020204030204" pitchFamily="49" charset="0"/>
              </a:rPr>
              <a:t> = 0</a:t>
            </a:r>
          </a:p>
          <a:p>
            <a:pPr marL="342900" lvl="1" indent="0">
              <a:buNone/>
            </a:pPr>
            <a:r>
              <a:rPr lang="en-CA" sz="1800" dirty="0">
                <a:latin typeface="Consolas" panose="020B0609020204030204" pitchFamily="49" charset="0"/>
              </a:rPr>
              <a:t>        while (</a:t>
            </a:r>
            <a:r>
              <a:rPr lang="en-CA" sz="1800" dirty="0" err="1">
                <a:latin typeface="Consolas" panose="020B0609020204030204" pitchFamily="49" charset="0"/>
              </a:rPr>
              <a:t>currentColumn</a:t>
            </a:r>
            <a:r>
              <a:rPr lang="en-CA" sz="1800" dirty="0">
                <a:latin typeface="Consolas" panose="020B0609020204030204" pitchFamily="49" charset="0"/>
              </a:rPr>
              <a:t> &lt; </a:t>
            </a:r>
            <a:r>
              <a:rPr lang="en-CA" sz="1800" dirty="0" err="1">
                <a:latin typeface="Consolas" panose="020B0609020204030204" pitchFamily="49" charset="0"/>
              </a:rPr>
              <a:t>numColumns</a:t>
            </a:r>
            <a:r>
              <a:rPr lang="en-CA" sz="1800" dirty="0">
                <a:latin typeface="Consolas" panose="020B0609020204030204" pitchFamily="49" charset="0"/>
              </a:rPr>
              <a:t>):</a:t>
            </a:r>
          </a:p>
          <a:p>
            <a:pPr marL="342900" lvl="1" indent="0">
              <a:buNone/>
            </a:pPr>
            <a:r>
              <a:rPr lang="en-CA" sz="1800" dirty="0">
                <a:latin typeface="Consolas" panose="020B0609020204030204" pitchFamily="49" charset="0"/>
              </a:rPr>
              <a:t>            print("|%s" </a:t>
            </a:r>
            <a:r>
              <a:rPr lang="en-CA" sz="1800" dirty="0" smtClean="0">
                <a:latin typeface="Consolas" panose="020B0609020204030204" pitchFamily="49" charset="0"/>
              </a:rPr>
              <a:t>       </a:t>
            </a:r>
          </a:p>
          <a:p>
            <a:pPr marL="342900" lvl="1" indent="0">
              <a:buNone/>
            </a:pPr>
            <a:r>
              <a:rPr lang="en-CA" sz="1800" dirty="0">
                <a:latin typeface="Consolas" panose="020B0609020204030204" pitchFamily="49" charset="0"/>
              </a:rPr>
              <a:t> </a:t>
            </a:r>
            <a:r>
              <a:rPr lang="en-CA" sz="1800" dirty="0" smtClean="0">
                <a:latin typeface="Consolas" panose="020B0609020204030204" pitchFamily="49" charset="0"/>
              </a:rPr>
              <a:t>                   </a:t>
            </a:r>
            <a:r>
              <a:rPr lang="en-CA" sz="1800" dirty="0" smtClean="0">
                <a:latin typeface="Consolas" panose="020B0609020204030204" pitchFamily="49" charset="0"/>
              </a:rPr>
              <a:t>%(</a:t>
            </a:r>
            <a:r>
              <a:rPr lang="en-CA" sz="1800" dirty="0" err="1">
                <a:latin typeface="Consolas" panose="020B0609020204030204" pitchFamily="49" charset="0"/>
              </a:rPr>
              <a:t>aBoard</a:t>
            </a:r>
            <a:r>
              <a:rPr lang="en-CA" sz="1800" dirty="0">
                <a:latin typeface="Consolas" panose="020B0609020204030204" pitchFamily="49" charset="0"/>
              </a:rPr>
              <a:t>[</a:t>
            </a:r>
            <a:r>
              <a:rPr lang="en-CA" sz="1800" dirty="0" err="1">
                <a:latin typeface="Consolas" panose="020B0609020204030204" pitchFamily="49" charset="0"/>
              </a:rPr>
              <a:t>currentRow</a:t>
            </a:r>
            <a:r>
              <a:rPr lang="en-CA" sz="1800" dirty="0">
                <a:latin typeface="Consolas" panose="020B0609020204030204" pitchFamily="49" charset="0"/>
              </a:rPr>
              <a:t>][</a:t>
            </a:r>
            <a:r>
              <a:rPr lang="en-CA" sz="1800" dirty="0" err="1">
                <a:latin typeface="Consolas" panose="020B0609020204030204" pitchFamily="49" charset="0"/>
              </a:rPr>
              <a:t>currentColumn</a:t>
            </a:r>
            <a:r>
              <a:rPr lang="en-CA" sz="1800" dirty="0">
                <a:latin typeface="Consolas" panose="020B0609020204030204" pitchFamily="49" charset="0"/>
              </a:rPr>
              <a:t>]),end="")</a:t>
            </a:r>
          </a:p>
          <a:p>
            <a:pPr marL="342900" lvl="1" indent="0">
              <a:buNone/>
            </a:pPr>
            <a:r>
              <a:rPr lang="en-CA" sz="1800" dirty="0">
                <a:latin typeface="Consolas" panose="020B0609020204030204" pitchFamily="49" charset="0"/>
              </a:rPr>
              <a:t>            </a:t>
            </a:r>
            <a:r>
              <a:rPr lang="en-CA" sz="1800" dirty="0" err="1">
                <a:latin typeface="Consolas" panose="020B0609020204030204" pitchFamily="49" charset="0"/>
              </a:rPr>
              <a:t>currentColumn</a:t>
            </a:r>
            <a:r>
              <a:rPr lang="en-CA" sz="1800" dirty="0">
                <a:latin typeface="Consolas" panose="020B0609020204030204" pitchFamily="49" charset="0"/>
              </a:rPr>
              <a:t> = </a:t>
            </a:r>
            <a:r>
              <a:rPr lang="en-CA" sz="1800" dirty="0" err="1">
                <a:latin typeface="Consolas" panose="020B0609020204030204" pitchFamily="49" charset="0"/>
              </a:rPr>
              <a:t>currentColumn</a:t>
            </a:r>
            <a:r>
              <a:rPr lang="en-CA" sz="1800" dirty="0">
                <a:latin typeface="Consolas" panose="020B0609020204030204" pitchFamily="49" charset="0"/>
              </a:rPr>
              <a:t> + 1</a:t>
            </a:r>
          </a:p>
          <a:p>
            <a:pPr marL="342900" lvl="1" indent="0">
              <a:buNone/>
            </a:pPr>
            <a:r>
              <a:rPr lang="en-CA" sz="1800" dirty="0">
                <a:latin typeface="Consolas" panose="020B0609020204030204" pitchFamily="49" charset="0"/>
              </a:rPr>
              <a:t>        </a:t>
            </a:r>
            <a:r>
              <a:rPr lang="en-CA" sz="1800" dirty="0" err="1">
                <a:latin typeface="Consolas" panose="020B0609020204030204" pitchFamily="49" charset="0"/>
              </a:rPr>
              <a:t>currentRow</a:t>
            </a:r>
            <a:r>
              <a:rPr lang="en-CA" sz="1800" dirty="0">
                <a:latin typeface="Consolas" panose="020B0609020204030204" pitchFamily="49" charset="0"/>
              </a:rPr>
              <a:t> = </a:t>
            </a:r>
            <a:r>
              <a:rPr lang="en-CA" sz="1800" dirty="0" err="1">
                <a:latin typeface="Consolas" panose="020B0609020204030204" pitchFamily="49" charset="0"/>
              </a:rPr>
              <a:t>currentRow</a:t>
            </a:r>
            <a:r>
              <a:rPr lang="en-CA" sz="1800" dirty="0">
                <a:latin typeface="Consolas" panose="020B0609020204030204" pitchFamily="49" charset="0"/>
              </a:rPr>
              <a:t> + 1</a:t>
            </a:r>
          </a:p>
          <a:p>
            <a:pPr marL="342900" lvl="1" indent="0">
              <a:buNone/>
            </a:pPr>
            <a:r>
              <a:rPr lang="en-CA" sz="1800" dirty="0">
                <a:latin typeface="Consolas" panose="020B0609020204030204" pitchFamily="49" charset="0"/>
              </a:rPr>
              <a:t>        print("|")</a:t>
            </a:r>
          </a:p>
          <a:p>
            <a:pPr marL="342900" lvl="1" indent="0">
              <a:buNone/>
            </a:pPr>
            <a:r>
              <a:rPr lang="en-CA" sz="1800" dirty="0">
                <a:latin typeface="Consolas" panose="020B0609020204030204" pitchFamily="49" charset="0"/>
              </a:rPr>
              <a:t>    for </a:t>
            </a:r>
            <a:r>
              <a:rPr lang="en-CA" sz="1800" dirty="0" err="1">
                <a:latin typeface="Consolas" panose="020B0609020204030204" pitchFamily="49" charset="0"/>
              </a:rPr>
              <a:t>currentColumn</a:t>
            </a:r>
            <a:r>
              <a:rPr lang="en-CA" sz="1800" dirty="0">
                <a:latin typeface="Consolas" panose="020B0609020204030204" pitchFamily="49" charset="0"/>
              </a:rPr>
              <a:t> in range (0,numColumns,1):</a:t>
            </a:r>
          </a:p>
          <a:p>
            <a:pPr marL="342900" lvl="1" indent="0">
              <a:buNone/>
            </a:pPr>
            <a:r>
              <a:rPr lang="en-CA" sz="1800" dirty="0">
                <a:latin typeface="Consolas" panose="020B0609020204030204" pitchFamily="49" charset="0"/>
              </a:rPr>
              <a:t>        print(" -", end="")</a:t>
            </a:r>
          </a:p>
        </p:txBody>
      </p:sp>
    </p:spTree>
    <p:extLst>
      <p:ext uri="{BB962C8B-B14F-4D97-AF65-F5344CB8AC3E}">
        <p14:creationId xmlns:p14="http://schemas.microsoft.com/office/powerpoint/2010/main" val="1954199069"/>
      </p:ext>
    </p:extLst>
  </p:cSld>
  <p:clrMapOvr>
    <a:masterClrMapping/>
  </p:clrMapOvr>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dirty="0">
                <a:latin typeface="+mn-lt"/>
              </a:rPr>
              <a:t>Reading File Information Into A List: </a:t>
            </a:r>
            <a:r>
              <a:rPr lang="en-US" dirty="0" smtClean="0">
                <a:latin typeface="+mn-lt"/>
              </a:rPr>
              <a:t>File input</a:t>
            </a:r>
            <a:endParaRPr lang="en-CA" dirty="0">
              <a:latin typeface="+mn-lt"/>
            </a:endParaRPr>
          </a:p>
        </p:txBody>
      </p:sp>
      <p:sp>
        <p:nvSpPr>
          <p:cNvPr id="3" name="Content Placeholder 2"/>
          <p:cNvSpPr>
            <a:spLocks noGrp="1"/>
          </p:cNvSpPr>
          <p:nvPr>
            <p:ph idx="1"/>
          </p:nvPr>
        </p:nvSpPr>
        <p:spPr/>
        <p:txBody>
          <a:bodyPr/>
          <a:lstStyle/>
          <a:p>
            <a:pPr marL="342900" lvl="1" indent="0">
              <a:buNone/>
            </a:pPr>
            <a:r>
              <a:rPr lang="en-CA" sz="1800" dirty="0" err="1">
                <a:latin typeface="Consolas" panose="020B0609020204030204" pitchFamily="49" charset="0"/>
              </a:rPr>
              <a:t>def</a:t>
            </a:r>
            <a:r>
              <a:rPr lang="en-CA" sz="1800" dirty="0">
                <a:latin typeface="Consolas" panose="020B0609020204030204" pitchFamily="49" charset="0"/>
              </a:rPr>
              <a:t> </a:t>
            </a:r>
            <a:r>
              <a:rPr lang="en-CA" sz="1800" dirty="0" err="1">
                <a:latin typeface="Consolas" panose="020B0609020204030204" pitchFamily="49" charset="0"/>
              </a:rPr>
              <a:t>readBoardFromFile</a:t>
            </a:r>
            <a:r>
              <a:rPr lang="en-CA" sz="1800" dirty="0">
                <a:latin typeface="Consolas" panose="020B0609020204030204" pitchFamily="49" charset="0"/>
              </a:rPr>
              <a:t>():</a:t>
            </a:r>
          </a:p>
          <a:p>
            <a:pPr marL="342900" lvl="1" indent="0">
              <a:buNone/>
            </a:pPr>
            <a:r>
              <a:rPr lang="en-CA" sz="1800" dirty="0">
                <a:latin typeface="Consolas" panose="020B0609020204030204" pitchFamily="49" charset="0"/>
              </a:rPr>
              <a:t>    </a:t>
            </a:r>
            <a:r>
              <a:rPr lang="en-CA" sz="1800" dirty="0" err="1">
                <a:latin typeface="Consolas" panose="020B0609020204030204" pitchFamily="49" charset="0"/>
              </a:rPr>
              <a:t>inputFileOK</a:t>
            </a:r>
            <a:r>
              <a:rPr lang="en-CA" sz="1800" dirty="0">
                <a:latin typeface="Consolas" panose="020B0609020204030204" pitchFamily="49" charset="0"/>
              </a:rPr>
              <a:t> = False</a:t>
            </a:r>
          </a:p>
          <a:p>
            <a:pPr marL="342900" lvl="1" indent="0">
              <a:buNone/>
            </a:pPr>
            <a:r>
              <a:rPr lang="en-CA" sz="1800" dirty="0">
                <a:latin typeface="Consolas" panose="020B0609020204030204" pitchFamily="49" charset="0"/>
              </a:rPr>
              <a:t>    </a:t>
            </a:r>
            <a:r>
              <a:rPr lang="en-CA" sz="1800" dirty="0" err="1">
                <a:latin typeface="Consolas" panose="020B0609020204030204" pitchFamily="49" charset="0"/>
              </a:rPr>
              <a:t>aBoard</a:t>
            </a:r>
            <a:r>
              <a:rPr lang="en-CA" sz="1800" dirty="0">
                <a:latin typeface="Consolas" panose="020B0609020204030204" pitchFamily="49" charset="0"/>
              </a:rPr>
              <a:t> = </a:t>
            </a:r>
            <a:r>
              <a:rPr lang="en-CA" sz="1800" dirty="0" smtClean="0">
                <a:latin typeface="Consolas" panose="020B0609020204030204" pitchFamily="49" charset="0"/>
              </a:rPr>
              <a:t>[]</a:t>
            </a:r>
            <a:endParaRPr lang="en-CA" sz="1800" dirty="0">
              <a:latin typeface="Consolas" panose="020B0609020204030204" pitchFamily="49" charset="0"/>
            </a:endParaRPr>
          </a:p>
        </p:txBody>
      </p:sp>
    </p:spTree>
    <p:extLst>
      <p:ext uri="{BB962C8B-B14F-4D97-AF65-F5344CB8AC3E}">
        <p14:creationId xmlns:p14="http://schemas.microsoft.com/office/powerpoint/2010/main" val="2831851096"/>
      </p:ext>
    </p:extLst>
  </p:cSld>
  <p:clrMapOvr>
    <a:masterClrMapping/>
  </p:clrMapOvr>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a:t>Reading File Information Into A List: File </a:t>
            </a:r>
            <a:r>
              <a:rPr lang="en-US" dirty="0" smtClean="0"/>
              <a:t>input (2)</a:t>
            </a:r>
            <a:endParaRPr lang="en-CA" dirty="0"/>
          </a:p>
        </p:txBody>
      </p:sp>
      <p:sp>
        <p:nvSpPr>
          <p:cNvPr id="3" name="Content Placeholder 2"/>
          <p:cNvSpPr>
            <a:spLocks noGrp="1"/>
          </p:cNvSpPr>
          <p:nvPr>
            <p:ph idx="1"/>
          </p:nvPr>
        </p:nvSpPr>
        <p:spPr/>
        <p:txBody>
          <a:bodyPr/>
          <a:lstStyle/>
          <a:p>
            <a:pPr marL="342900" lvl="1" indent="0">
              <a:buNone/>
            </a:pPr>
            <a:r>
              <a:rPr lang="en-CA" sz="1700" dirty="0" smtClean="0">
                <a:latin typeface="Consolas" panose="020B0609020204030204" pitchFamily="49" charset="0"/>
              </a:rPr>
              <a:t>while </a:t>
            </a:r>
            <a:r>
              <a:rPr lang="en-CA" sz="1700" dirty="0">
                <a:latin typeface="Consolas" panose="020B0609020204030204" pitchFamily="49" charset="0"/>
              </a:rPr>
              <a:t>(</a:t>
            </a:r>
            <a:r>
              <a:rPr lang="en-CA" sz="1700" dirty="0" err="1">
                <a:latin typeface="Consolas" panose="020B0609020204030204" pitchFamily="49" charset="0"/>
              </a:rPr>
              <a:t>inputFileOK</a:t>
            </a:r>
            <a:r>
              <a:rPr lang="en-CA" sz="1700" dirty="0">
                <a:latin typeface="Consolas" panose="020B0609020204030204" pitchFamily="49" charset="0"/>
              </a:rPr>
              <a:t> == False</a:t>
            </a:r>
            <a:r>
              <a:rPr lang="en-CA" sz="1700" dirty="0" smtClean="0">
                <a:latin typeface="Consolas" panose="020B0609020204030204" pitchFamily="49" charset="0"/>
              </a:rPr>
              <a:t>):</a:t>
            </a:r>
          </a:p>
          <a:p>
            <a:pPr marL="342900" lvl="1" indent="0">
              <a:buNone/>
            </a:pPr>
            <a:r>
              <a:rPr lang="en-US" sz="1700" b="1" dirty="0" smtClean="0">
                <a:solidFill>
                  <a:srgbClr val="0000FF"/>
                </a:solidFill>
                <a:latin typeface="Consolas" panose="020B0609020204030204" pitchFamily="49" charset="0"/>
              </a:rPr>
              <a:t>        # </a:t>
            </a:r>
            <a:r>
              <a:rPr lang="en-US" sz="1700" b="1" dirty="0">
                <a:solidFill>
                  <a:srgbClr val="0000FF"/>
                </a:solidFill>
                <a:latin typeface="Consolas" panose="020B0609020204030204" pitchFamily="49" charset="0"/>
              </a:rPr>
              <a:t>Case: no problems reading from </a:t>
            </a:r>
            <a:r>
              <a:rPr lang="en-US" sz="1700" b="1" dirty="0" smtClean="0">
                <a:solidFill>
                  <a:srgbClr val="0000FF"/>
                </a:solidFill>
                <a:latin typeface="Consolas" panose="020B0609020204030204" pitchFamily="49" charset="0"/>
              </a:rPr>
              <a:t>file</a:t>
            </a:r>
            <a:endParaRPr lang="en-CA" sz="1700" dirty="0">
              <a:latin typeface="Consolas" panose="020B0609020204030204" pitchFamily="49" charset="0"/>
            </a:endParaRPr>
          </a:p>
          <a:p>
            <a:pPr marL="342900" lvl="1" indent="0">
              <a:buNone/>
            </a:pPr>
            <a:r>
              <a:rPr lang="en-CA" sz="1700" dirty="0">
                <a:latin typeface="Consolas" panose="020B0609020204030204" pitchFamily="49" charset="0"/>
              </a:rPr>
              <a:t>        try:</a:t>
            </a:r>
          </a:p>
          <a:p>
            <a:pPr marL="342900" lvl="1" indent="0">
              <a:buNone/>
            </a:pPr>
            <a:r>
              <a:rPr lang="en-CA" sz="1700" dirty="0">
                <a:latin typeface="Consolas" panose="020B0609020204030204" pitchFamily="49" charset="0"/>
              </a:rPr>
              <a:t>            </a:t>
            </a:r>
            <a:r>
              <a:rPr lang="en-CA" sz="1700" dirty="0" err="1">
                <a:latin typeface="Consolas" panose="020B0609020204030204" pitchFamily="49" charset="0"/>
              </a:rPr>
              <a:t>inputFileName</a:t>
            </a:r>
            <a:r>
              <a:rPr lang="en-CA" sz="1700" dirty="0">
                <a:latin typeface="Consolas" panose="020B0609020204030204" pitchFamily="49" charset="0"/>
              </a:rPr>
              <a:t> = input("Enter name of input file: ")</a:t>
            </a:r>
          </a:p>
          <a:p>
            <a:pPr marL="342900" lvl="1" indent="0">
              <a:buNone/>
            </a:pPr>
            <a:r>
              <a:rPr lang="en-CA" sz="1700" dirty="0">
                <a:latin typeface="Consolas" panose="020B0609020204030204" pitchFamily="49" charset="0"/>
              </a:rPr>
              <a:t>            </a:t>
            </a:r>
            <a:r>
              <a:rPr lang="en-CA" sz="1700" dirty="0" err="1">
                <a:latin typeface="Consolas" panose="020B0609020204030204" pitchFamily="49" charset="0"/>
              </a:rPr>
              <a:t>inputFile</a:t>
            </a:r>
            <a:r>
              <a:rPr lang="en-CA" sz="1700" dirty="0">
                <a:latin typeface="Consolas" panose="020B0609020204030204" pitchFamily="49" charset="0"/>
              </a:rPr>
              <a:t> = open(</a:t>
            </a:r>
            <a:r>
              <a:rPr lang="en-CA" sz="1700" dirty="0" err="1">
                <a:latin typeface="Consolas" panose="020B0609020204030204" pitchFamily="49" charset="0"/>
              </a:rPr>
              <a:t>inputFileName</a:t>
            </a:r>
            <a:r>
              <a:rPr lang="en-CA" sz="1700" dirty="0">
                <a:latin typeface="Consolas" panose="020B0609020204030204" pitchFamily="49" charset="0"/>
              </a:rPr>
              <a:t>,"r")</a:t>
            </a:r>
          </a:p>
          <a:p>
            <a:pPr marL="342900" lvl="1" indent="0">
              <a:buNone/>
            </a:pPr>
            <a:r>
              <a:rPr lang="en-CA" sz="1700" dirty="0">
                <a:latin typeface="Consolas" panose="020B0609020204030204" pitchFamily="49" charset="0"/>
              </a:rPr>
              <a:t>            print("Opening file "+ </a:t>
            </a:r>
            <a:r>
              <a:rPr lang="en-CA" sz="1700" dirty="0" err="1">
                <a:latin typeface="Consolas" panose="020B0609020204030204" pitchFamily="49" charset="0"/>
              </a:rPr>
              <a:t>inputFileName</a:t>
            </a:r>
            <a:r>
              <a:rPr lang="en-CA" sz="1700" dirty="0">
                <a:latin typeface="Consolas" panose="020B0609020204030204" pitchFamily="49" charset="0"/>
              </a:rPr>
              <a:t> + \</a:t>
            </a:r>
          </a:p>
          <a:p>
            <a:pPr marL="342900" lvl="1" indent="0">
              <a:buNone/>
            </a:pPr>
            <a:r>
              <a:rPr lang="en-CA" sz="1700" dirty="0">
                <a:latin typeface="Consolas" panose="020B0609020204030204" pitchFamily="49" charset="0"/>
              </a:rPr>
              <a:t>                  " for reading.")</a:t>
            </a:r>
          </a:p>
          <a:p>
            <a:pPr marL="342900" lvl="1" indent="0">
              <a:buNone/>
            </a:pPr>
            <a:r>
              <a:rPr lang="en-CA" sz="1700" dirty="0">
                <a:latin typeface="Consolas" panose="020B0609020204030204" pitchFamily="49" charset="0"/>
              </a:rPr>
              <a:t>            </a:t>
            </a:r>
            <a:r>
              <a:rPr lang="en-CA" sz="1700" dirty="0" err="1">
                <a:latin typeface="Consolas" panose="020B0609020204030204" pitchFamily="49" charset="0"/>
              </a:rPr>
              <a:t>currentRow</a:t>
            </a:r>
            <a:r>
              <a:rPr lang="en-CA" sz="1700" dirty="0">
                <a:latin typeface="Consolas" panose="020B0609020204030204" pitchFamily="49" charset="0"/>
              </a:rPr>
              <a:t> = 0</a:t>
            </a:r>
          </a:p>
          <a:p>
            <a:pPr marL="342900" lvl="1" indent="0">
              <a:buNone/>
            </a:pPr>
            <a:r>
              <a:rPr lang="en-CA" sz="1700" dirty="0">
                <a:latin typeface="Consolas" panose="020B0609020204030204" pitchFamily="49" charset="0"/>
              </a:rPr>
              <a:t>            for line in </a:t>
            </a:r>
            <a:r>
              <a:rPr lang="en-CA" sz="1700" dirty="0" err="1">
                <a:latin typeface="Consolas" panose="020B0609020204030204" pitchFamily="49" charset="0"/>
              </a:rPr>
              <a:t>inputFile</a:t>
            </a:r>
            <a:r>
              <a:rPr lang="en-CA" sz="1700" dirty="0">
                <a:latin typeface="Consolas" panose="020B0609020204030204" pitchFamily="49" charset="0"/>
              </a:rPr>
              <a:t>:</a:t>
            </a:r>
          </a:p>
          <a:p>
            <a:pPr marL="342900" lvl="1" indent="0">
              <a:buNone/>
            </a:pPr>
            <a:r>
              <a:rPr lang="en-CA" sz="1700" dirty="0">
                <a:latin typeface="Consolas" panose="020B0609020204030204" pitchFamily="49" charset="0"/>
              </a:rPr>
              <a:t>                 aBoard.append([])</a:t>
            </a:r>
          </a:p>
          <a:p>
            <a:pPr marL="342900" lvl="1" indent="0">
              <a:buNone/>
            </a:pPr>
            <a:r>
              <a:rPr lang="en-CA" sz="1700" dirty="0">
                <a:latin typeface="Consolas" panose="020B0609020204030204" pitchFamily="49" charset="0"/>
              </a:rPr>
              <a:t>                 </a:t>
            </a:r>
            <a:r>
              <a:rPr lang="en-CA" sz="1700" dirty="0" err="1">
                <a:latin typeface="Consolas" panose="020B0609020204030204" pitchFamily="49" charset="0"/>
              </a:rPr>
              <a:t>currentColumn</a:t>
            </a:r>
            <a:r>
              <a:rPr lang="en-CA" sz="1700" dirty="0">
                <a:latin typeface="Consolas" panose="020B0609020204030204" pitchFamily="49" charset="0"/>
              </a:rPr>
              <a:t> = 0</a:t>
            </a:r>
          </a:p>
          <a:p>
            <a:pPr marL="342900" lvl="1" indent="0">
              <a:buNone/>
            </a:pPr>
            <a:r>
              <a:rPr lang="en-CA" sz="1700" dirty="0">
                <a:latin typeface="Consolas" panose="020B0609020204030204" pitchFamily="49" charset="0"/>
              </a:rPr>
              <a:t>                 for </a:t>
            </a:r>
            <a:r>
              <a:rPr lang="en-CA" sz="1700" dirty="0" err="1">
                <a:latin typeface="Consolas" panose="020B0609020204030204" pitchFamily="49" charset="0"/>
              </a:rPr>
              <a:t>ch</a:t>
            </a:r>
            <a:r>
              <a:rPr lang="en-CA" sz="1700" dirty="0">
                <a:latin typeface="Consolas" panose="020B0609020204030204" pitchFamily="49" charset="0"/>
              </a:rPr>
              <a:t> in line:</a:t>
            </a:r>
          </a:p>
          <a:p>
            <a:pPr marL="342900" lvl="1" indent="0">
              <a:buNone/>
            </a:pPr>
            <a:r>
              <a:rPr lang="en-CA" sz="1700" dirty="0">
                <a:latin typeface="Consolas" panose="020B0609020204030204" pitchFamily="49" charset="0"/>
              </a:rPr>
              <a:t>                     if (</a:t>
            </a:r>
            <a:r>
              <a:rPr lang="en-CA" sz="1700" dirty="0" err="1">
                <a:latin typeface="Consolas" panose="020B0609020204030204" pitchFamily="49" charset="0"/>
              </a:rPr>
              <a:t>ch</a:t>
            </a:r>
            <a:r>
              <a:rPr lang="en-CA" sz="1700" dirty="0">
                <a:latin typeface="Consolas" panose="020B0609020204030204" pitchFamily="49" charset="0"/>
              </a:rPr>
              <a:t> != NEWLINE):</a:t>
            </a:r>
          </a:p>
          <a:p>
            <a:pPr marL="342900" lvl="1" indent="0">
              <a:buNone/>
            </a:pPr>
            <a:r>
              <a:rPr lang="en-CA" sz="1700" dirty="0">
                <a:latin typeface="Consolas" panose="020B0609020204030204" pitchFamily="49" charset="0"/>
              </a:rPr>
              <a:t>                         </a:t>
            </a:r>
            <a:r>
              <a:rPr lang="en-CA" sz="1700" dirty="0" err="1">
                <a:latin typeface="Consolas" panose="020B0609020204030204" pitchFamily="49" charset="0"/>
              </a:rPr>
              <a:t>aBoard</a:t>
            </a:r>
            <a:r>
              <a:rPr lang="en-CA" sz="1700" dirty="0">
                <a:latin typeface="Consolas" panose="020B0609020204030204" pitchFamily="49" charset="0"/>
              </a:rPr>
              <a:t>[</a:t>
            </a:r>
            <a:r>
              <a:rPr lang="en-CA" sz="1700" dirty="0" err="1">
                <a:latin typeface="Consolas" panose="020B0609020204030204" pitchFamily="49" charset="0"/>
              </a:rPr>
              <a:t>currentRow</a:t>
            </a:r>
            <a:r>
              <a:rPr lang="en-CA" sz="1700" dirty="0">
                <a:latin typeface="Consolas" panose="020B0609020204030204" pitchFamily="49" charset="0"/>
              </a:rPr>
              <a:t>].append(</a:t>
            </a:r>
            <a:r>
              <a:rPr lang="en-CA" sz="1700" dirty="0" err="1">
                <a:latin typeface="Consolas" panose="020B0609020204030204" pitchFamily="49" charset="0"/>
              </a:rPr>
              <a:t>ch</a:t>
            </a:r>
            <a:r>
              <a:rPr lang="en-CA" sz="1700" dirty="0">
                <a:latin typeface="Consolas" panose="020B0609020204030204" pitchFamily="49" charset="0"/>
              </a:rPr>
              <a:t>)</a:t>
            </a:r>
          </a:p>
          <a:p>
            <a:pPr marL="342900" lvl="1" indent="0">
              <a:buNone/>
            </a:pPr>
            <a:r>
              <a:rPr lang="en-CA" sz="1700" dirty="0">
                <a:latin typeface="Consolas" panose="020B0609020204030204" pitchFamily="49" charset="0"/>
              </a:rPr>
              <a:t>                 </a:t>
            </a:r>
            <a:r>
              <a:rPr lang="en-CA" sz="1700" dirty="0" err="1">
                <a:latin typeface="Consolas" panose="020B0609020204030204" pitchFamily="49" charset="0"/>
              </a:rPr>
              <a:t>currentRow</a:t>
            </a:r>
            <a:r>
              <a:rPr lang="en-CA" sz="1700" dirty="0">
                <a:latin typeface="Consolas" panose="020B0609020204030204" pitchFamily="49" charset="0"/>
              </a:rPr>
              <a:t> = </a:t>
            </a:r>
            <a:r>
              <a:rPr lang="en-CA" sz="1700" dirty="0" err="1">
                <a:latin typeface="Consolas" panose="020B0609020204030204" pitchFamily="49" charset="0"/>
              </a:rPr>
              <a:t>currentRow</a:t>
            </a:r>
            <a:r>
              <a:rPr lang="en-CA" sz="1700" dirty="0">
                <a:latin typeface="Consolas" panose="020B0609020204030204" pitchFamily="49" charset="0"/>
              </a:rPr>
              <a:t> + 1  </a:t>
            </a:r>
          </a:p>
          <a:p>
            <a:pPr marL="342900" lvl="1" indent="0">
              <a:buNone/>
            </a:pPr>
            <a:r>
              <a:rPr lang="en-CA" sz="1700" dirty="0">
                <a:latin typeface="Consolas" panose="020B0609020204030204" pitchFamily="49" charset="0"/>
              </a:rPr>
              <a:t>            </a:t>
            </a:r>
            <a:r>
              <a:rPr lang="en-CA" sz="1700" dirty="0" err="1">
                <a:latin typeface="Consolas" panose="020B0609020204030204" pitchFamily="49" charset="0"/>
              </a:rPr>
              <a:t>inputFileOK</a:t>
            </a:r>
            <a:r>
              <a:rPr lang="en-CA" sz="1700" dirty="0">
                <a:latin typeface="Consolas" panose="020B0609020204030204" pitchFamily="49" charset="0"/>
              </a:rPr>
              <a:t> = True</a:t>
            </a:r>
          </a:p>
          <a:p>
            <a:pPr marL="342900" lvl="1" indent="0">
              <a:buNone/>
            </a:pPr>
            <a:r>
              <a:rPr lang="en-CA" sz="1700" dirty="0">
                <a:latin typeface="Consolas" panose="020B0609020204030204" pitchFamily="49" charset="0"/>
              </a:rPr>
              <a:t>            print("Completed reading of file " + </a:t>
            </a:r>
            <a:r>
              <a:rPr lang="en-CA" sz="1700" dirty="0" err="1">
                <a:latin typeface="Consolas" panose="020B0609020204030204" pitchFamily="49" charset="0"/>
              </a:rPr>
              <a:t>inputFileName</a:t>
            </a:r>
            <a:r>
              <a:rPr lang="en-CA" sz="1700" dirty="0">
                <a:latin typeface="Consolas" panose="020B0609020204030204" pitchFamily="49" charset="0"/>
              </a:rPr>
              <a:t>)</a:t>
            </a:r>
          </a:p>
          <a:p>
            <a:pPr marL="342900" lvl="1" indent="0">
              <a:buNone/>
            </a:pPr>
            <a:r>
              <a:rPr lang="en-CA" sz="1600" dirty="0">
                <a:latin typeface="Consolas" panose="020B0609020204030204" pitchFamily="49" charset="0"/>
              </a:rPr>
              <a:t>        </a:t>
            </a:r>
            <a:endParaRPr lang="en-CA" dirty="0"/>
          </a:p>
        </p:txBody>
      </p:sp>
      <p:sp>
        <p:nvSpPr>
          <p:cNvPr id="4" name="Rectangle 3"/>
          <p:cNvSpPr/>
          <p:nvPr/>
        </p:nvSpPr>
        <p:spPr>
          <a:xfrm>
            <a:off x="542901" y="3391654"/>
            <a:ext cx="1830950" cy="369332"/>
          </a:xfrm>
          <a:prstGeom prst="rect">
            <a:avLst/>
          </a:prstGeom>
        </p:spPr>
        <p:txBody>
          <a:bodyPr wrap="none">
            <a:spAutoFit/>
          </a:bodyPr>
          <a:lstStyle/>
          <a:p>
            <a:r>
              <a:rPr lang="en-CA" b="1" dirty="0" smtClean="0">
                <a:solidFill>
                  <a:srgbClr val="FF0000"/>
                </a:solidFill>
                <a:latin typeface="Consolas" panose="020B0609020204030204" pitchFamily="49" charset="0"/>
              </a:rPr>
              <a:t>RKBQKBKR&lt;EOL&gt;</a:t>
            </a:r>
            <a:endParaRPr lang="en-CA" b="1" dirty="0">
              <a:solidFill>
                <a:srgbClr val="FF0000"/>
              </a:solidFill>
              <a:latin typeface="Consolas" panose="020B0609020204030204" pitchFamily="49" charset="0"/>
            </a:endParaRPr>
          </a:p>
        </p:txBody>
      </p:sp>
      <p:sp>
        <p:nvSpPr>
          <p:cNvPr id="5" name="Rectangle 4"/>
          <p:cNvSpPr/>
          <p:nvPr/>
        </p:nvSpPr>
        <p:spPr>
          <a:xfrm>
            <a:off x="963749" y="4468614"/>
            <a:ext cx="437940" cy="369332"/>
          </a:xfrm>
          <a:prstGeom prst="rect">
            <a:avLst/>
          </a:prstGeom>
        </p:spPr>
        <p:txBody>
          <a:bodyPr wrap="none">
            <a:spAutoFit/>
          </a:bodyPr>
          <a:lstStyle/>
          <a:p>
            <a:r>
              <a:rPr lang="en-CA" dirty="0" smtClean="0">
                <a:latin typeface="Consolas" panose="020B0609020204030204" pitchFamily="49" charset="0"/>
              </a:rPr>
              <a:t>[]</a:t>
            </a:r>
            <a:endParaRPr lang="en-CA" dirty="0"/>
          </a:p>
        </p:txBody>
      </p:sp>
      <p:sp>
        <p:nvSpPr>
          <p:cNvPr id="6" name="Rectangle 5"/>
          <p:cNvSpPr/>
          <p:nvPr/>
        </p:nvSpPr>
        <p:spPr>
          <a:xfrm>
            <a:off x="70656" y="4114800"/>
            <a:ext cx="944489" cy="369332"/>
          </a:xfrm>
          <a:prstGeom prst="rect">
            <a:avLst/>
          </a:prstGeom>
        </p:spPr>
        <p:txBody>
          <a:bodyPr wrap="none">
            <a:spAutoFit/>
          </a:bodyPr>
          <a:lstStyle/>
          <a:p>
            <a:r>
              <a:rPr lang="en-CA" dirty="0" err="1">
                <a:latin typeface="Consolas" panose="020B0609020204030204" pitchFamily="49" charset="0"/>
              </a:rPr>
              <a:t>aBoard</a:t>
            </a:r>
            <a:endParaRPr lang="en-CA" dirty="0"/>
          </a:p>
        </p:txBody>
      </p:sp>
      <p:sp>
        <p:nvSpPr>
          <p:cNvPr id="7" name="Freeform 6"/>
          <p:cNvSpPr/>
          <p:nvPr/>
        </p:nvSpPr>
        <p:spPr>
          <a:xfrm>
            <a:off x="253544" y="4446740"/>
            <a:ext cx="761394" cy="425885"/>
          </a:xfrm>
          <a:custGeom>
            <a:avLst/>
            <a:gdLst>
              <a:gd name="connsiteX0" fmla="*/ 147289 w 761394"/>
              <a:gd name="connsiteY0" fmla="*/ 0 h 425885"/>
              <a:gd name="connsiteX1" fmla="*/ 22029 w 761394"/>
              <a:gd name="connsiteY1" fmla="*/ 237994 h 425885"/>
              <a:gd name="connsiteX2" fmla="*/ 59607 w 761394"/>
              <a:gd name="connsiteY2" fmla="*/ 250520 h 425885"/>
              <a:gd name="connsiteX3" fmla="*/ 97185 w 761394"/>
              <a:gd name="connsiteY3" fmla="*/ 275572 h 425885"/>
              <a:gd name="connsiteX4" fmla="*/ 134763 w 761394"/>
              <a:gd name="connsiteY4" fmla="*/ 288098 h 425885"/>
              <a:gd name="connsiteX5" fmla="*/ 234971 w 761394"/>
              <a:gd name="connsiteY5" fmla="*/ 313150 h 425885"/>
              <a:gd name="connsiteX6" fmla="*/ 310127 w 761394"/>
              <a:gd name="connsiteY6" fmla="*/ 338202 h 425885"/>
              <a:gd name="connsiteX7" fmla="*/ 498018 w 761394"/>
              <a:gd name="connsiteY7" fmla="*/ 325676 h 425885"/>
              <a:gd name="connsiteX8" fmla="*/ 585700 w 761394"/>
              <a:gd name="connsiteY8" fmla="*/ 300624 h 425885"/>
              <a:gd name="connsiteX9" fmla="*/ 698434 w 761394"/>
              <a:gd name="connsiteY9" fmla="*/ 288098 h 425885"/>
              <a:gd name="connsiteX10" fmla="*/ 648330 w 761394"/>
              <a:gd name="connsiteY10" fmla="*/ 237994 h 425885"/>
              <a:gd name="connsiteX11" fmla="*/ 598226 w 761394"/>
              <a:gd name="connsiteY11" fmla="*/ 150312 h 425885"/>
              <a:gd name="connsiteX12" fmla="*/ 573174 w 761394"/>
              <a:gd name="connsiteY12" fmla="*/ 112734 h 425885"/>
              <a:gd name="connsiteX13" fmla="*/ 648330 w 761394"/>
              <a:gd name="connsiteY13" fmla="*/ 125260 h 425885"/>
              <a:gd name="connsiteX14" fmla="*/ 723486 w 761394"/>
              <a:gd name="connsiteY14" fmla="*/ 150312 h 425885"/>
              <a:gd name="connsiteX15" fmla="*/ 748538 w 761394"/>
              <a:gd name="connsiteY15" fmla="*/ 187890 h 425885"/>
              <a:gd name="connsiteX16" fmla="*/ 748538 w 761394"/>
              <a:gd name="connsiteY16" fmla="*/ 263046 h 425885"/>
              <a:gd name="connsiteX17" fmla="*/ 710960 w 761394"/>
              <a:gd name="connsiteY17" fmla="*/ 275572 h 425885"/>
              <a:gd name="connsiteX18" fmla="*/ 623278 w 761394"/>
              <a:gd name="connsiteY18" fmla="*/ 325676 h 425885"/>
              <a:gd name="connsiteX19" fmla="*/ 573174 w 761394"/>
              <a:gd name="connsiteY19" fmla="*/ 400833 h 425885"/>
              <a:gd name="connsiteX20" fmla="*/ 535596 w 761394"/>
              <a:gd name="connsiteY20" fmla="*/ 425885 h 42588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Lst>
            <a:rect l="l" t="t" r="r" b="b"/>
            <a:pathLst>
              <a:path w="761394" h="425885">
                <a:moveTo>
                  <a:pt x="147289" y="0"/>
                </a:moveTo>
                <a:cubicBezTo>
                  <a:pt x="18902" y="93372"/>
                  <a:pt x="-33559" y="71229"/>
                  <a:pt x="22029" y="237994"/>
                </a:cubicBezTo>
                <a:cubicBezTo>
                  <a:pt x="26204" y="250520"/>
                  <a:pt x="47797" y="244615"/>
                  <a:pt x="59607" y="250520"/>
                </a:cubicBezTo>
                <a:cubicBezTo>
                  <a:pt x="73072" y="257253"/>
                  <a:pt x="83720" y="268839"/>
                  <a:pt x="97185" y="275572"/>
                </a:cubicBezTo>
                <a:cubicBezTo>
                  <a:pt x="108995" y="281477"/>
                  <a:pt x="122025" y="284624"/>
                  <a:pt x="134763" y="288098"/>
                </a:cubicBezTo>
                <a:cubicBezTo>
                  <a:pt x="167980" y="297157"/>
                  <a:pt x="202307" y="302262"/>
                  <a:pt x="234971" y="313150"/>
                </a:cubicBezTo>
                <a:lnTo>
                  <a:pt x="310127" y="338202"/>
                </a:lnTo>
                <a:cubicBezTo>
                  <a:pt x="372757" y="334027"/>
                  <a:pt x="435594" y="332247"/>
                  <a:pt x="498018" y="325676"/>
                </a:cubicBezTo>
                <a:cubicBezTo>
                  <a:pt x="603422" y="314581"/>
                  <a:pt x="499201" y="315040"/>
                  <a:pt x="585700" y="300624"/>
                </a:cubicBezTo>
                <a:cubicBezTo>
                  <a:pt x="622995" y="294408"/>
                  <a:pt x="660856" y="292273"/>
                  <a:pt x="698434" y="288098"/>
                </a:cubicBezTo>
                <a:cubicBezTo>
                  <a:pt x="681733" y="271397"/>
                  <a:pt x="663701" y="255927"/>
                  <a:pt x="648330" y="237994"/>
                </a:cubicBezTo>
                <a:cubicBezTo>
                  <a:pt x="622172" y="207476"/>
                  <a:pt x="618535" y="185853"/>
                  <a:pt x="598226" y="150312"/>
                </a:cubicBezTo>
                <a:cubicBezTo>
                  <a:pt x="590757" y="137241"/>
                  <a:pt x="559709" y="119467"/>
                  <a:pt x="573174" y="112734"/>
                </a:cubicBezTo>
                <a:cubicBezTo>
                  <a:pt x="595890" y="101376"/>
                  <a:pt x="623691" y="119100"/>
                  <a:pt x="648330" y="125260"/>
                </a:cubicBezTo>
                <a:cubicBezTo>
                  <a:pt x="673949" y="131665"/>
                  <a:pt x="723486" y="150312"/>
                  <a:pt x="723486" y="150312"/>
                </a:cubicBezTo>
                <a:cubicBezTo>
                  <a:pt x="731837" y="162838"/>
                  <a:pt x="741805" y="174425"/>
                  <a:pt x="748538" y="187890"/>
                </a:cubicBezTo>
                <a:cubicBezTo>
                  <a:pt x="759672" y="210158"/>
                  <a:pt x="770806" y="240778"/>
                  <a:pt x="748538" y="263046"/>
                </a:cubicBezTo>
                <a:cubicBezTo>
                  <a:pt x="739202" y="272382"/>
                  <a:pt x="723096" y="270371"/>
                  <a:pt x="710960" y="275572"/>
                </a:cubicBezTo>
                <a:cubicBezTo>
                  <a:pt x="666462" y="294643"/>
                  <a:pt x="661017" y="300516"/>
                  <a:pt x="623278" y="325676"/>
                </a:cubicBezTo>
                <a:cubicBezTo>
                  <a:pt x="606577" y="350728"/>
                  <a:pt x="598226" y="384132"/>
                  <a:pt x="573174" y="400833"/>
                </a:cubicBezTo>
                <a:lnTo>
                  <a:pt x="535596" y="425885"/>
                </a:lnTo>
              </a:path>
            </a:pathLst>
          </a:cu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Tree>
    <p:extLst>
      <p:ext uri="{BB962C8B-B14F-4D97-AF65-F5344CB8AC3E}">
        <p14:creationId xmlns:p14="http://schemas.microsoft.com/office/powerpoint/2010/main" val="2372702091"/>
      </p:ext>
    </p:extLst>
  </p:cSld>
  <p:clrMapOvr>
    <a:masterClrMapping/>
  </p:clrMapOvr>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a:t>Reading File Information Into A List: File input </a:t>
            </a:r>
            <a:r>
              <a:rPr lang="en-US" dirty="0" smtClean="0"/>
              <a:t>(3)</a:t>
            </a:r>
            <a:endParaRPr lang="en-CA" dirty="0"/>
          </a:p>
        </p:txBody>
      </p:sp>
      <p:sp>
        <p:nvSpPr>
          <p:cNvPr id="3" name="Content Placeholder 2"/>
          <p:cNvSpPr>
            <a:spLocks noGrp="1"/>
          </p:cNvSpPr>
          <p:nvPr>
            <p:ph idx="1"/>
          </p:nvPr>
        </p:nvSpPr>
        <p:spPr/>
        <p:txBody>
          <a:bodyPr/>
          <a:lstStyle/>
          <a:p>
            <a:pPr marL="342900" lvl="1" indent="0">
              <a:buNone/>
            </a:pPr>
            <a:r>
              <a:rPr lang="en-US" sz="1800" b="1" dirty="0">
                <a:solidFill>
                  <a:srgbClr val="0000FF"/>
                </a:solidFill>
                <a:latin typeface="Consolas" panose="020B0609020204030204" pitchFamily="49" charset="0"/>
              </a:rPr>
              <a:t> </a:t>
            </a:r>
            <a:r>
              <a:rPr lang="en-US" sz="1800" b="1" dirty="0" smtClean="0">
                <a:solidFill>
                  <a:srgbClr val="0000FF"/>
                </a:solidFill>
                <a:latin typeface="Consolas" panose="020B0609020204030204" pitchFamily="49" charset="0"/>
              </a:rPr>
              <a:t>   # </a:t>
            </a:r>
            <a:r>
              <a:rPr lang="en-US" sz="1800" b="1" dirty="0">
                <a:solidFill>
                  <a:srgbClr val="0000FF"/>
                </a:solidFill>
                <a:latin typeface="Consolas" panose="020B0609020204030204" pitchFamily="49" charset="0"/>
              </a:rPr>
              <a:t>Case: </a:t>
            </a:r>
            <a:r>
              <a:rPr lang="en-US" sz="1800" b="1" dirty="0" smtClean="0">
                <a:solidFill>
                  <a:srgbClr val="0000FF"/>
                </a:solidFill>
                <a:latin typeface="Consolas" panose="020B0609020204030204" pitchFamily="49" charset="0"/>
              </a:rPr>
              <a:t>file input problems have occurred.</a:t>
            </a:r>
            <a:r>
              <a:rPr lang="en-CA" sz="1800" dirty="0" smtClean="0">
                <a:latin typeface="Consolas" panose="020B0609020204030204" pitchFamily="49" charset="0"/>
              </a:rPr>
              <a:t/>
            </a:r>
            <a:br>
              <a:rPr lang="en-CA" sz="1800" dirty="0" smtClean="0">
                <a:latin typeface="Consolas" panose="020B0609020204030204" pitchFamily="49" charset="0"/>
              </a:rPr>
            </a:br>
            <a:r>
              <a:rPr lang="en-CA" sz="1800" dirty="0" smtClean="0">
                <a:latin typeface="Consolas" panose="020B0609020204030204" pitchFamily="49" charset="0"/>
              </a:rPr>
              <a:t>    except </a:t>
            </a:r>
            <a:r>
              <a:rPr lang="en-CA" sz="1800" dirty="0" err="1">
                <a:latin typeface="Consolas" panose="020B0609020204030204" pitchFamily="49" charset="0"/>
              </a:rPr>
              <a:t>IOError</a:t>
            </a:r>
            <a:r>
              <a:rPr lang="en-CA" sz="1800" dirty="0">
                <a:latin typeface="Consolas" panose="020B0609020204030204" pitchFamily="49" charset="0"/>
              </a:rPr>
              <a:t>:</a:t>
            </a:r>
          </a:p>
          <a:p>
            <a:pPr marL="342900" lvl="1" indent="0">
              <a:buNone/>
            </a:pPr>
            <a:r>
              <a:rPr lang="en-CA" sz="1800" dirty="0">
                <a:latin typeface="Consolas" panose="020B0609020204030204" pitchFamily="49" charset="0"/>
              </a:rPr>
              <a:t>    </a:t>
            </a:r>
            <a:r>
              <a:rPr lang="en-CA" sz="1800" dirty="0" smtClean="0">
                <a:latin typeface="Consolas" panose="020B0609020204030204" pitchFamily="49" charset="0"/>
              </a:rPr>
              <a:t>    </a:t>
            </a:r>
            <a:r>
              <a:rPr lang="en-CA" sz="1800" dirty="0">
                <a:latin typeface="Consolas" panose="020B0609020204030204" pitchFamily="49" charset="0"/>
              </a:rPr>
              <a:t>print("Error: File", </a:t>
            </a:r>
            <a:r>
              <a:rPr lang="en-CA" sz="1800" dirty="0" err="1">
                <a:latin typeface="Consolas" panose="020B0609020204030204" pitchFamily="49" charset="0"/>
              </a:rPr>
              <a:t>inputFileName</a:t>
            </a:r>
            <a:r>
              <a:rPr lang="en-CA" sz="1800" dirty="0">
                <a:latin typeface="Consolas" panose="020B0609020204030204" pitchFamily="49" charset="0"/>
              </a:rPr>
              <a:t>, "couldn't" + \</a:t>
            </a:r>
          </a:p>
          <a:p>
            <a:pPr marL="342900" lvl="1" indent="0">
              <a:buNone/>
            </a:pPr>
            <a:r>
              <a:rPr lang="en-CA" sz="1800" dirty="0">
                <a:latin typeface="Consolas" panose="020B0609020204030204" pitchFamily="49" charset="0"/>
              </a:rPr>
              <a:t>    </a:t>
            </a:r>
            <a:r>
              <a:rPr lang="en-CA" sz="1800" dirty="0" smtClean="0">
                <a:latin typeface="Consolas" panose="020B0609020204030204" pitchFamily="49" charset="0"/>
              </a:rPr>
              <a:t>          </a:t>
            </a:r>
            <a:r>
              <a:rPr lang="en-CA" sz="1800" dirty="0">
                <a:latin typeface="Consolas" panose="020B0609020204030204" pitchFamily="49" charset="0"/>
              </a:rPr>
              <a:t>"be opened</a:t>
            </a:r>
            <a:r>
              <a:rPr lang="en-CA" sz="1800" dirty="0" smtClean="0">
                <a:latin typeface="Consolas" panose="020B0609020204030204" pitchFamily="49" charset="0"/>
              </a:rPr>
              <a:t>.")</a:t>
            </a:r>
          </a:p>
          <a:p>
            <a:pPr marL="342900" lvl="1" indent="0">
              <a:buNone/>
            </a:pPr>
            <a:endParaRPr lang="en-US" sz="1800" dirty="0" smtClean="0">
              <a:latin typeface="Consolas" panose="020B0609020204030204" pitchFamily="49" charset="0"/>
            </a:endParaRPr>
          </a:p>
          <a:p>
            <a:pPr marL="342900" lvl="1" indent="0">
              <a:buNone/>
            </a:pPr>
            <a:r>
              <a:rPr lang="en-US" sz="1800" b="1" dirty="0" smtClean="0">
                <a:solidFill>
                  <a:srgbClr val="0000FF"/>
                </a:solidFill>
                <a:latin typeface="Consolas" panose="020B0609020204030204" pitchFamily="49" charset="0"/>
              </a:rPr>
              <a:t># </a:t>
            </a:r>
            <a:r>
              <a:rPr lang="en-US" sz="1800" b="1" dirty="0">
                <a:solidFill>
                  <a:srgbClr val="0000FF"/>
                </a:solidFill>
                <a:latin typeface="Consolas" panose="020B0609020204030204" pitchFamily="49" charset="0"/>
              </a:rPr>
              <a:t>Case: </a:t>
            </a:r>
            <a:r>
              <a:rPr lang="en-US" sz="1800" b="1" dirty="0" smtClean="0">
                <a:solidFill>
                  <a:srgbClr val="0000FF"/>
                </a:solidFill>
                <a:latin typeface="Consolas" panose="020B0609020204030204" pitchFamily="49" charset="0"/>
              </a:rPr>
              <a:t>After file input completed.</a:t>
            </a:r>
            <a:endParaRPr lang="en-CA" sz="1800" dirty="0">
              <a:solidFill>
                <a:srgbClr val="0000FF"/>
              </a:solidFill>
              <a:latin typeface="Consolas" panose="020B0609020204030204" pitchFamily="49" charset="0"/>
            </a:endParaRPr>
          </a:p>
          <a:p>
            <a:pPr marL="342900" lvl="1" indent="0">
              <a:buNone/>
            </a:pPr>
            <a:r>
              <a:rPr lang="en-CA" sz="1800" dirty="0" err="1" smtClean="0">
                <a:latin typeface="Consolas" panose="020B0609020204030204" pitchFamily="49" charset="0"/>
              </a:rPr>
              <a:t>numRows</a:t>
            </a:r>
            <a:r>
              <a:rPr lang="en-CA" sz="1800" dirty="0" smtClean="0">
                <a:latin typeface="Consolas" panose="020B0609020204030204" pitchFamily="49" charset="0"/>
              </a:rPr>
              <a:t> </a:t>
            </a:r>
            <a:r>
              <a:rPr lang="en-CA" sz="1800" dirty="0">
                <a:latin typeface="Consolas" panose="020B0609020204030204" pitchFamily="49" charset="0"/>
              </a:rPr>
              <a:t>= </a:t>
            </a:r>
            <a:r>
              <a:rPr lang="en-CA" sz="1800" dirty="0" err="1">
                <a:latin typeface="Consolas" panose="020B0609020204030204" pitchFamily="49" charset="0"/>
              </a:rPr>
              <a:t>len</a:t>
            </a:r>
            <a:r>
              <a:rPr lang="en-CA" sz="1800" dirty="0">
                <a:latin typeface="Consolas" panose="020B0609020204030204" pitchFamily="49" charset="0"/>
              </a:rPr>
              <a:t>(</a:t>
            </a:r>
            <a:r>
              <a:rPr lang="en-CA" sz="1800" dirty="0" err="1">
                <a:latin typeface="Consolas" panose="020B0609020204030204" pitchFamily="49" charset="0"/>
              </a:rPr>
              <a:t>aBoard</a:t>
            </a:r>
            <a:r>
              <a:rPr lang="en-CA" sz="1800" dirty="0">
                <a:latin typeface="Consolas" panose="020B0609020204030204" pitchFamily="49" charset="0"/>
              </a:rPr>
              <a:t>)</a:t>
            </a:r>
          </a:p>
          <a:p>
            <a:pPr marL="342900" lvl="1" indent="0">
              <a:buNone/>
            </a:pPr>
            <a:r>
              <a:rPr lang="en-CA" sz="1800" dirty="0" err="1" smtClean="0">
                <a:latin typeface="Consolas" panose="020B0609020204030204" pitchFamily="49" charset="0"/>
              </a:rPr>
              <a:t>numColumns</a:t>
            </a:r>
            <a:r>
              <a:rPr lang="en-CA" sz="1800" dirty="0" smtClean="0">
                <a:latin typeface="Consolas" panose="020B0609020204030204" pitchFamily="49" charset="0"/>
              </a:rPr>
              <a:t> </a:t>
            </a:r>
            <a:r>
              <a:rPr lang="en-CA" sz="1800" dirty="0">
                <a:latin typeface="Consolas" panose="020B0609020204030204" pitchFamily="49" charset="0"/>
              </a:rPr>
              <a:t>= </a:t>
            </a:r>
            <a:r>
              <a:rPr lang="en-CA" sz="1800" dirty="0" err="1">
                <a:latin typeface="Consolas" panose="020B0609020204030204" pitchFamily="49" charset="0"/>
              </a:rPr>
              <a:t>len</a:t>
            </a:r>
            <a:r>
              <a:rPr lang="en-CA" sz="1800" dirty="0">
                <a:latin typeface="Consolas" panose="020B0609020204030204" pitchFamily="49" charset="0"/>
              </a:rPr>
              <a:t>(</a:t>
            </a:r>
            <a:r>
              <a:rPr lang="en-CA" sz="1800" dirty="0" err="1">
                <a:latin typeface="Consolas" panose="020B0609020204030204" pitchFamily="49" charset="0"/>
              </a:rPr>
              <a:t>aBoard</a:t>
            </a:r>
            <a:r>
              <a:rPr lang="en-CA" sz="1800" dirty="0">
                <a:latin typeface="Consolas" panose="020B0609020204030204" pitchFamily="49" charset="0"/>
              </a:rPr>
              <a:t>[0])</a:t>
            </a:r>
          </a:p>
          <a:p>
            <a:pPr marL="342900" lvl="1" indent="0">
              <a:buNone/>
            </a:pPr>
            <a:r>
              <a:rPr lang="en-CA" sz="1800" dirty="0" smtClean="0">
                <a:latin typeface="Consolas" panose="020B0609020204030204" pitchFamily="49" charset="0"/>
              </a:rPr>
              <a:t>return(</a:t>
            </a:r>
            <a:r>
              <a:rPr lang="en-CA" sz="1800" dirty="0" err="1" smtClean="0">
                <a:latin typeface="Consolas" panose="020B0609020204030204" pitchFamily="49" charset="0"/>
              </a:rPr>
              <a:t>aBoard,numRows,numColumns</a:t>
            </a:r>
            <a:r>
              <a:rPr lang="en-CA" sz="1800" dirty="0">
                <a:latin typeface="Consolas" panose="020B0609020204030204" pitchFamily="49" charset="0"/>
              </a:rPr>
              <a:t>)</a:t>
            </a:r>
          </a:p>
          <a:p>
            <a:endParaRPr lang="en-CA" dirty="0"/>
          </a:p>
          <a:p>
            <a:endParaRPr lang="en-CA" dirty="0"/>
          </a:p>
        </p:txBody>
      </p:sp>
    </p:spTree>
    <p:extLst>
      <p:ext uri="{BB962C8B-B14F-4D97-AF65-F5344CB8AC3E}">
        <p14:creationId xmlns:p14="http://schemas.microsoft.com/office/powerpoint/2010/main" val="1014939704"/>
      </p:ext>
    </p:extLst>
  </p:cSld>
  <p:clrMapOvr>
    <a:masterClrMapping/>
  </p:clrMapOvr>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Reading File Information Into A List</a:t>
            </a:r>
            <a:r>
              <a:rPr lang="en-US" dirty="0" smtClean="0"/>
              <a:t>: </a:t>
            </a:r>
            <a:r>
              <a:rPr lang="en-US" dirty="0" smtClean="0">
                <a:latin typeface="Consolas" panose="020B0609020204030204" pitchFamily="49" charset="0"/>
              </a:rPr>
              <a:t>start()</a:t>
            </a:r>
            <a:endParaRPr lang="en-CA" dirty="0">
              <a:latin typeface="Consolas" panose="020B0609020204030204" pitchFamily="49" charset="0"/>
            </a:endParaRPr>
          </a:p>
        </p:txBody>
      </p:sp>
      <p:sp>
        <p:nvSpPr>
          <p:cNvPr id="3" name="Content Placeholder 2"/>
          <p:cNvSpPr>
            <a:spLocks noGrp="1"/>
          </p:cNvSpPr>
          <p:nvPr>
            <p:ph idx="1"/>
          </p:nvPr>
        </p:nvSpPr>
        <p:spPr/>
        <p:txBody>
          <a:bodyPr/>
          <a:lstStyle/>
          <a:p>
            <a:pPr marL="342900" lvl="1" indent="0">
              <a:buNone/>
            </a:pPr>
            <a:r>
              <a:rPr lang="en-CA" sz="1800" dirty="0" err="1">
                <a:latin typeface="Consolas" panose="020B0609020204030204" pitchFamily="49" charset="0"/>
              </a:rPr>
              <a:t>def</a:t>
            </a:r>
            <a:r>
              <a:rPr lang="en-CA" sz="1800" dirty="0">
                <a:latin typeface="Consolas" panose="020B0609020204030204" pitchFamily="49" charset="0"/>
              </a:rPr>
              <a:t> start():</a:t>
            </a:r>
          </a:p>
          <a:p>
            <a:pPr marL="342900" lvl="1" indent="0">
              <a:buNone/>
            </a:pPr>
            <a:r>
              <a:rPr lang="en-CA" sz="1800" dirty="0">
                <a:latin typeface="Consolas" panose="020B0609020204030204" pitchFamily="49" charset="0"/>
              </a:rPr>
              <a:t>    </a:t>
            </a:r>
            <a:r>
              <a:rPr lang="en-CA" sz="1800" dirty="0" err="1">
                <a:latin typeface="Consolas" panose="020B0609020204030204" pitchFamily="49" charset="0"/>
              </a:rPr>
              <a:t>aBoard,numRows,numColumns</a:t>
            </a:r>
            <a:r>
              <a:rPr lang="en-CA" sz="1800" dirty="0">
                <a:latin typeface="Consolas" panose="020B0609020204030204" pitchFamily="49" charset="0"/>
              </a:rPr>
              <a:t> = </a:t>
            </a:r>
            <a:r>
              <a:rPr lang="en-CA" sz="1800" dirty="0" err="1">
                <a:latin typeface="Consolas" panose="020B0609020204030204" pitchFamily="49" charset="0"/>
              </a:rPr>
              <a:t>readBoardFromFile</a:t>
            </a:r>
            <a:r>
              <a:rPr lang="en-CA" sz="1800" dirty="0">
                <a:latin typeface="Consolas" panose="020B0609020204030204" pitchFamily="49" charset="0"/>
              </a:rPr>
              <a:t>()</a:t>
            </a:r>
          </a:p>
          <a:p>
            <a:pPr marL="342900" lvl="1" indent="0">
              <a:buNone/>
            </a:pPr>
            <a:r>
              <a:rPr lang="en-CA" sz="1800" dirty="0">
                <a:latin typeface="Consolas" panose="020B0609020204030204" pitchFamily="49" charset="0"/>
              </a:rPr>
              <a:t>    display(</a:t>
            </a:r>
            <a:r>
              <a:rPr lang="en-CA" sz="1800" dirty="0" err="1">
                <a:latin typeface="Consolas" panose="020B0609020204030204" pitchFamily="49" charset="0"/>
              </a:rPr>
              <a:t>aBoard,numRows,numColumns</a:t>
            </a:r>
            <a:r>
              <a:rPr lang="en-CA" sz="1800" dirty="0">
                <a:latin typeface="Consolas" panose="020B0609020204030204" pitchFamily="49" charset="0"/>
              </a:rPr>
              <a:t>)</a:t>
            </a:r>
          </a:p>
          <a:p>
            <a:pPr marL="342900" lvl="1" indent="0">
              <a:buNone/>
            </a:pPr>
            <a:r>
              <a:rPr lang="en-CA" sz="1800" dirty="0">
                <a:latin typeface="Consolas" panose="020B0609020204030204" pitchFamily="49" charset="0"/>
              </a:rPr>
              <a:t>    </a:t>
            </a:r>
            <a:r>
              <a:rPr lang="en-CA" sz="1800" dirty="0" err="1">
                <a:latin typeface="Consolas" panose="020B0609020204030204" pitchFamily="49" charset="0"/>
              </a:rPr>
              <a:t>displayWithGrid</a:t>
            </a:r>
            <a:r>
              <a:rPr lang="en-CA" sz="1800" dirty="0">
                <a:latin typeface="Consolas" panose="020B0609020204030204" pitchFamily="49" charset="0"/>
              </a:rPr>
              <a:t>(</a:t>
            </a:r>
            <a:r>
              <a:rPr lang="en-CA" sz="1800" dirty="0" err="1">
                <a:latin typeface="Consolas" panose="020B0609020204030204" pitchFamily="49" charset="0"/>
              </a:rPr>
              <a:t>aBoard,numRows,numColumns</a:t>
            </a:r>
            <a:r>
              <a:rPr lang="en-CA" sz="1800" dirty="0">
                <a:latin typeface="Consolas" panose="020B0609020204030204" pitchFamily="49" charset="0"/>
              </a:rPr>
              <a:t>)</a:t>
            </a:r>
          </a:p>
          <a:p>
            <a:pPr marL="342900" lvl="1" indent="0">
              <a:buNone/>
            </a:pPr>
            <a:endParaRPr lang="en-CA" sz="1800" dirty="0">
              <a:latin typeface="Consolas" panose="020B0609020204030204" pitchFamily="49" charset="0"/>
            </a:endParaRPr>
          </a:p>
          <a:p>
            <a:pPr marL="342900" lvl="1" indent="0">
              <a:buNone/>
            </a:pPr>
            <a:r>
              <a:rPr lang="en-CA" sz="1800" dirty="0">
                <a:latin typeface="Consolas" panose="020B0609020204030204" pitchFamily="49" charset="0"/>
              </a:rPr>
              <a:t>start()</a:t>
            </a:r>
          </a:p>
        </p:txBody>
      </p:sp>
    </p:spTree>
    <p:extLst>
      <p:ext uri="{BB962C8B-B14F-4D97-AF65-F5344CB8AC3E}">
        <p14:creationId xmlns:p14="http://schemas.microsoft.com/office/powerpoint/2010/main" val="2389068703"/>
      </p:ext>
    </p:extLst>
  </p:cSld>
  <p:clrMapOvr>
    <a:masterClrMapping/>
  </p:clrMapOvr>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4818" name="Rectangle 2"/>
          <p:cNvSpPr>
            <a:spLocks noGrp="1" noChangeArrowheads="1"/>
          </p:cNvSpPr>
          <p:nvPr>
            <p:ph type="title" idx="4294967295"/>
          </p:nvPr>
        </p:nvSpPr>
        <p:spPr/>
        <p:txBody>
          <a:bodyPr/>
          <a:lstStyle/>
          <a:p>
            <a:pPr eaLnBrk="1" hangingPunct="1"/>
            <a:r>
              <a:rPr lang="en-US" altLang="en-US" smtClean="0"/>
              <a:t>You Should Now Know</a:t>
            </a:r>
          </a:p>
        </p:txBody>
      </p:sp>
      <p:sp>
        <p:nvSpPr>
          <p:cNvPr id="34819" name="Rectangle 3"/>
          <p:cNvSpPr>
            <a:spLocks noGrp="1" noChangeArrowheads="1"/>
          </p:cNvSpPr>
          <p:nvPr>
            <p:ph type="body" idx="4294967295"/>
          </p:nvPr>
        </p:nvSpPr>
        <p:spPr/>
        <p:txBody>
          <a:bodyPr/>
          <a:lstStyle/>
          <a:p>
            <a:pPr eaLnBrk="1" hangingPunct="1">
              <a:buFont typeface="Arial" charset="0"/>
              <a:buChar char="•"/>
              <a:defRPr/>
            </a:pPr>
            <a:r>
              <a:rPr lang="en-US" altLang="en-US" sz="2000" dirty="0" smtClean="0">
                <a:latin typeface="+mj-lt"/>
              </a:rPr>
              <a:t>How to open a file for reading</a:t>
            </a:r>
          </a:p>
          <a:p>
            <a:pPr eaLnBrk="1" hangingPunct="1">
              <a:buFont typeface="Arial" charset="0"/>
              <a:buChar char="•"/>
              <a:defRPr/>
            </a:pPr>
            <a:r>
              <a:rPr lang="en-US" altLang="en-US" sz="2000" dirty="0" smtClean="0">
                <a:latin typeface="+mj-lt"/>
              </a:rPr>
              <a:t>How to open a file a file for writing </a:t>
            </a:r>
          </a:p>
          <a:p>
            <a:pPr eaLnBrk="1" hangingPunct="1">
              <a:buFont typeface="Arial" charset="0"/>
              <a:buChar char="•"/>
              <a:defRPr/>
            </a:pPr>
            <a:r>
              <a:rPr lang="en-US" altLang="en-US" sz="2000" dirty="0" smtClean="0">
                <a:latin typeface="+mj-lt"/>
              </a:rPr>
              <a:t>The details of how information is read from and written to a file </a:t>
            </a:r>
          </a:p>
          <a:p>
            <a:pPr eaLnBrk="1" hangingPunct="1">
              <a:buFont typeface="Arial" charset="0"/>
              <a:buChar char="•"/>
              <a:defRPr/>
            </a:pPr>
            <a:r>
              <a:rPr lang="en-US" altLang="en-US" sz="2000" dirty="0" smtClean="0">
                <a:latin typeface="+mj-lt"/>
              </a:rPr>
              <a:t>How to close a file and why it is good practice to do this explicitly</a:t>
            </a:r>
          </a:p>
          <a:p>
            <a:pPr eaLnBrk="1" hangingPunct="1">
              <a:buFont typeface="Arial" charset="0"/>
              <a:buChar char="•"/>
              <a:defRPr/>
            </a:pPr>
            <a:r>
              <a:rPr lang="en-US" altLang="en-US" sz="2000" dirty="0" smtClean="0">
                <a:latin typeface="+mj-lt"/>
              </a:rPr>
              <a:t>How to read from a file of arbitrary size </a:t>
            </a:r>
          </a:p>
          <a:p>
            <a:pPr eaLnBrk="1" hangingPunct="1">
              <a:buFont typeface="Arial" charset="0"/>
              <a:buChar char="•"/>
              <a:defRPr/>
            </a:pPr>
            <a:r>
              <a:rPr lang="en-US" altLang="en-US" sz="2000" dirty="0" smtClean="0">
                <a:latin typeface="+mj-lt"/>
              </a:rPr>
              <a:t>How to create a 2D list of variable size and with non-homogenous elements.</a:t>
            </a:r>
          </a:p>
          <a:p>
            <a:pPr eaLnBrk="1" hangingPunct="1">
              <a:buFont typeface="Arial" charset="0"/>
              <a:buChar char="•"/>
              <a:defRPr/>
            </a:pPr>
            <a:r>
              <a:rPr lang="en-US" altLang="en-US" sz="2000" dirty="0" smtClean="0">
                <a:latin typeface="+mj-lt"/>
              </a:rPr>
              <a:t>Data storage and processing using files and string functions</a:t>
            </a:r>
          </a:p>
          <a:p>
            <a:pPr eaLnBrk="1" hangingPunct="1">
              <a:buFont typeface="Arial" charset="0"/>
              <a:buChar char="•"/>
              <a:defRPr/>
            </a:pPr>
            <a:r>
              <a:rPr lang="en-US" altLang="en-US" sz="2000" dirty="0" smtClean="0">
                <a:latin typeface="+mj-lt"/>
              </a:rPr>
              <a:t>How exceptions can be used in conjunction with file input and with invalid keyboard/console input</a:t>
            </a:r>
          </a:p>
          <a:p>
            <a:pPr eaLnBrk="1" hangingPunct="1">
              <a:buFont typeface="Arial" charset="0"/>
              <a:buChar char="•"/>
              <a:defRPr/>
            </a:pPr>
            <a:r>
              <a:rPr lang="en-US" altLang="en-US" sz="2000" dirty="0" smtClean="0">
                <a:latin typeface="+mj-lt"/>
              </a:rPr>
              <a:t>How to read file information into a dynamically created list</a:t>
            </a:r>
          </a:p>
          <a:p>
            <a:pPr eaLnBrk="1" hangingPunct="1">
              <a:buFont typeface="Arial" charset="0"/>
              <a:buChar char="•"/>
              <a:defRPr/>
            </a:pPr>
            <a:endParaRPr lang="en-US" altLang="en-US" sz="2000" dirty="0" smtClean="0">
              <a:latin typeface="+mj-lt"/>
            </a:endParaRPr>
          </a:p>
        </p:txBody>
      </p:sp>
    </p:spTree>
  </p:cSld>
  <p:clrMapOvr>
    <a:masterClrMapping/>
  </p:clrMapOvr>
  <p:timing>
    <p:tnLst>
      <p:par>
        <p:cTn id="1" dur="indefinite" restart="never" nodeType="tmRoot"/>
      </p:par>
    </p:tnLst>
  </p:timing>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solidFill>
          <a:schemeClr val="accent1"/>
        </a:solidFill>
        <a:ln>
          <a:solidFill>
            <a:schemeClr val="tx1"/>
          </a:solidFill>
        </a:ln>
      </a:spPr>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defPPr algn="ctr">
          <a:defRPr dirty="0" err="1" smtClean="0"/>
        </a:defPPr>
      </a:lstStyle>
      <a:style>
        <a:lnRef idx="2">
          <a:schemeClr val="accent1">
            <a:shade val="50000"/>
          </a:schemeClr>
        </a:lnRef>
        <a:fillRef idx="1">
          <a:schemeClr val="accent1"/>
        </a:fillRef>
        <a:effectRef idx="0">
          <a:schemeClr val="accent1"/>
        </a:effectRef>
        <a:fontRef idx="minor">
          <a:schemeClr val="lt1"/>
        </a:fontRef>
      </a:style>
    </a:spDef>
    <a:lnDef>
      <a:spPr>
        <a:ln w="25400">
          <a:solidFill>
            <a:srgbClr val="FF0000"/>
          </a:solidFill>
          <a:tailEnd type="arrow"/>
        </a:ln>
      </a:spPr>
      <a:bodyPr/>
      <a:lstStyle/>
      <a:style>
        <a:lnRef idx="1">
          <a:schemeClr val="accent1"/>
        </a:lnRef>
        <a:fillRef idx="0">
          <a:schemeClr val="accent1"/>
        </a:fillRef>
        <a:effectRef idx="0">
          <a:schemeClr val="accent1"/>
        </a:effectRef>
        <a:fontRef idx="minor">
          <a:schemeClr val="tx1"/>
        </a:fontRef>
      </a:style>
    </a:lnDef>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39438</TotalTime>
  <Words>2400</Words>
  <Application>Microsoft Office PowerPoint</Application>
  <PresentationFormat>On-screen Show (4:3)</PresentationFormat>
  <Paragraphs>366</Paragraphs>
  <Slides>29</Slides>
  <Notes>12</Notes>
  <HiddenSlides>0</HiddenSlides>
  <MMClips>0</MMClips>
  <ScaleCrop>false</ScaleCrop>
  <HeadingPairs>
    <vt:vector size="6" baseType="variant">
      <vt:variant>
        <vt:lpstr>Fonts Used</vt:lpstr>
      </vt:variant>
      <vt:variant>
        <vt:i4>5</vt:i4>
      </vt:variant>
      <vt:variant>
        <vt:lpstr>Theme</vt:lpstr>
      </vt:variant>
      <vt:variant>
        <vt:i4>1</vt:i4>
      </vt:variant>
      <vt:variant>
        <vt:lpstr>Slide Titles</vt:lpstr>
      </vt:variant>
      <vt:variant>
        <vt:i4>29</vt:i4>
      </vt:variant>
    </vt:vector>
  </HeadingPairs>
  <TitlesOfParts>
    <vt:vector size="35" baseType="lpstr">
      <vt:lpstr>Arial</vt:lpstr>
      <vt:lpstr>Calibri</vt:lpstr>
      <vt:lpstr>Comic Sans MS</vt:lpstr>
      <vt:lpstr>Consolas</vt:lpstr>
      <vt:lpstr>Times New Roman</vt:lpstr>
      <vt:lpstr>Office Theme</vt:lpstr>
      <vt:lpstr>Introduction To Files In Python</vt:lpstr>
      <vt:lpstr>What You Need In Order To Read  Information From A File</vt:lpstr>
      <vt:lpstr>Opening Files</vt:lpstr>
      <vt:lpstr>Positioning The File Pointer</vt:lpstr>
      <vt:lpstr>Reading Information From Files</vt:lpstr>
      <vt:lpstr>Closing The File</vt:lpstr>
      <vt:lpstr>Reading From Files: Putting It All Together</vt:lpstr>
      <vt:lpstr>What You Need To Write Information To A File</vt:lpstr>
      <vt:lpstr>Opening The File</vt:lpstr>
      <vt:lpstr>Writing To A File</vt:lpstr>
      <vt:lpstr>Writing To A File: Putting It All Together</vt:lpstr>
      <vt:lpstr>Writing To A File: Putting It All Together (2)</vt:lpstr>
      <vt:lpstr>Writing To A File: Putting It All Together (3)</vt:lpstr>
      <vt:lpstr>Reading From Files: Commonly Used Algorithm (If There Is Time)</vt:lpstr>
      <vt:lpstr>File Input: Alternate Implementation</vt:lpstr>
      <vt:lpstr>Data Processing: Files</vt:lpstr>
      <vt:lpstr>Name Of Example Program: 4data_processing.py</vt:lpstr>
      <vt:lpstr>Error Handling With Exceptions</vt:lpstr>
      <vt:lpstr>Exceptions: File Example</vt:lpstr>
      <vt:lpstr>Exceptions: File Example (2)</vt:lpstr>
      <vt:lpstr>Exception Handling: Keyboard Input</vt:lpstr>
      <vt:lpstr>Reading File Information Into A List</vt:lpstr>
      <vt:lpstr>Reading File Information Into A List: Display()</vt:lpstr>
      <vt:lpstr>Reading File Information Into A List: Display Grid</vt:lpstr>
      <vt:lpstr>Reading File Information Into A List: File input</vt:lpstr>
      <vt:lpstr>Reading File Information Into A List: File input (2)</vt:lpstr>
      <vt:lpstr>Reading File Information Into A List: File input (3)</vt:lpstr>
      <vt:lpstr>Reading File Information Into A List: start()</vt:lpstr>
      <vt:lpstr>You Should Now Know</vt:lpstr>
    </vt:vector>
  </TitlesOfParts>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Working with files in Python</dc:title>
  <dc:creator>James Tam</dc:creator>
  <cp:keywords>Files;Storing information;Python;Text files</cp:keywords>
  <cp:lastModifiedBy>James Tam</cp:lastModifiedBy>
  <cp:revision>906</cp:revision>
  <dcterms:created xsi:type="dcterms:W3CDTF">2013-08-26T22:54:00Z</dcterms:created>
  <dcterms:modified xsi:type="dcterms:W3CDTF">2023-06-01T02:54:04Z</dcterms:modified>
</cp:coreProperties>
</file>